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xlsb" ContentType="application/vnd.ms-excel.sheet.binary.macroEnabled.12"/>
  <Default Extension="xml" ContentType="application/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3.xml" ContentType="application/vnd.openxmlformats-officedocument.presentationml.notesSlide+xml"/>
  <Override PartName="/ppt/notesSlides/notesSlide8.xml" ContentType="application/vnd.openxmlformats-officedocument.presentationml.notesSlide+xml"/>
  <Override PartName="/ppt/notesSlides/notesSlide4.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5.xml" ContentType="application/vnd.openxmlformats-officedocument.presentationml.notesSlide+xml"/>
  <Override PartName="/ppt/notesMasters/notesMaster1.xml" ContentType="application/vnd.openxmlformats-officedocument.presentationml.notesMaster+xml"/>
  <Override PartName="/ppt/theme/theme1.xml" ContentType="application/vnd.openxmlformats-officedocument.theme+xml"/>
  <Override PartName="/ppt/theme/theme2.xml" ContentType="application/vnd.openxmlformats-officedocument.theme+xml"/>
  <Override PartName="/ppt/charts/chart1.xml" ContentType="application/vnd.openxmlformats-officedocument.drawingml.chart+xml"/>
  <Override PartName="/ppt/charts/chart3.xml" ContentType="application/vnd.openxmlformats-officedocument.drawingml.chart+xml"/>
  <Override PartName="/ppt/charts/chart2.xml" ContentType="application/vnd.openxmlformats-officedocument.drawingml.chart+xml"/>
  <Override PartName="/ppt/charts/style2.xml" ContentType="application/vnd.ms-office.chartstyle+xml"/>
  <Override PartName="/ppt/charts/chart4.xml" ContentType="application/vnd.openxmlformats-officedocument.drawingml.chart+xml"/>
  <Override PartName="/ppt/charts/style1.xml" ContentType="application/vnd.ms-office.chartstyle+xml"/>
  <Override PartName="/ppt/charts/colors1.xml" ContentType="application/vnd.ms-office.chartcolorstyle+xml"/>
  <Override PartName="/ppt/charts/chart5.xml" ContentType="application/vnd.openxmlformats-officedocument.drawingml.chart+xml"/>
  <Override PartName="/ppt/charts/colors2.xml" ContentType="application/vnd.ms-office.chartcolorstyle+xml"/>
  <Override PartName="/ppt/charts/chart6.xml" ContentType="application/vnd.openxmlformats-officedocument.drawingml.chart+xml"/>
  <Override PartName="/ppt/charts/chart7.xml" ContentType="application/vnd.openxmlformats-officedocument.drawingml.chart+xml"/>
  <Override PartName="/ppt/presProps.xml" ContentType="application/vnd.openxmlformats-officedocument.presentationml.presProps+xml"/>
  <Override PartName="/ppt/viewProps.xml" ContentType="application/vnd.openxmlformats-officedocument.presentationml.viewProps+xml"/>
  <Override PartName="/ppt/tableStyles.xml" ContentType="application/vnd.openxmlformats-officedocument.presentationml.tableStyles+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tags/tag63.xml" ContentType="application/vnd.openxmlformats-officedocument.presentationml.tags+xml"/>
  <Override PartName="/ppt/tags/tag64.xml" ContentType="application/vnd.openxmlformats-officedocument.presentationml.tags+xml"/>
  <Override PartName="/ppt/tags/tag33.xml" ContentType="application/vnd.openxmlformats-officedocument.presentationml.tags+xml"/>
  <Override PartName="/ppt/tags/tag65.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revisionInfo.xml" ContentType="application/vnd.ms-powerpoint.revisioninfo+xml"/>
  <Override PartName="/ppt/tags/tag32.xml" ContentType="application/vnd.openxmlformats-officedocument.presentationml.tags+xml"/>
  <Override PartName="/docProps/app.xml" ContentType="application/vnd.openxmlformats-officedocument.extended-properties+xml"/>
  <Override PartName="/ppt/tags/tag30.xml" ContentType="application/vnd.openxmlformats-officedocument.presentationml.tags+xml"/>
  <Override PartName="/ppt/tags/tag29.xml" ContentType="application/vnd.openxmlformats-officedocument.presentationml.tags+xml"/>
  <Override PartName="/ppt/tags/tag28.xml" ContentType="application/vnd.openxmlformats-officedocument.presentationml.tags+xml"/>
  <Override PartName="/ppt/tags/tag35.xml" ContentType="application/vnd.openxmlformats-officedocument.presentationml.tags+xml"/>
  <Override PartName="/docProps/custom.xml" ContentType="application/vnd.openxmlformats-officedocument.custom-properties+xml"/>
  <Override PartName="/ppt/tags/tag27.xml" ContentType="application/vnd.openxmlformats-officedocument.presentationml.tags+xml"/>
  <Override PartName="/ppt/tags/tag34.xml" ContentType="application/vnd.openxmlformats-officedocument.presentationml.tags+xml"/>
  <Override PartName="/ppt/tags/tag31.xml" ContentType="application/vnd.openxmlformats-officedocument.presentationml.tags+xml"/>
  <Override PartName="/ppt/tags/tag49.xml" ContentType="application/vnd.openxmlformats-officedocument.presentationml.tags+xml"/>
  <Override PartName="/ppt/tags/tag50.xml" ContentType="application/vnd.openxmlformats-officedocument.presentationml.tags+xml"/>
  <Override PartName="/ppt/tags/tag36.xml" ContentType="application/vnd.openxmlformats-officedocument.presentationml.tags+xml"/>
  <Override PartName="/ppt/tags/tag51.xml" ContentType="application/vnd.openxmlformats-officedocument.presentationml.tags+xml"/>
  <Override PartName="/ppt/tags/tag37.xml" ContentType="application/vnd.openxmlformats-officedocument.presentationml.tags+xml"/>
  <Override PartName="/ppt/tags/tag52.xml" ContentType="application/vnd.openxmlformats-officedocument.presentationml.tags+xml"/>
  <Override PartName="/ppt/tags/tag38.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39.xml" ContentType="application/vnd.openxmlformats-officedocument.presentationml.tags+xml"/>
  <Override PartName="/ppt/tags/tag40.xml" ContentType="application/vnd.openxmlformats-officedocument.presentationml.tags+xml"/>
  <Override PartName="/ppt/tags/tag19.xml" ContentType="application/vnd.openxmlformats-officedocument.presentationml.tags+xml"/>
  <Override PartName="/ppt/tags/tag41.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docProps/core.xml" ContentType="application/vnd.openxmlformats-package.core-properties+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708" r:id="rId1"/>
  </p:sldMasterIdLst>
  <p:notesMasterIdLst>
    <p:notesMasterId r:id="rId23"/>
  </p:notesMasterIdLst>
  <p:sldIdLst>
    <p:sldId id="256" r:id="rId2"/>
    <p:sldId id="2145708788" r:id="rId3"/>
    <p:sldId id="259" r:id="rId4"/>
    <p:sldId id="260" r:id="rId5"/>
    <p:sldId id="261" r:id="rId6"/>
    <p:sldId id="2145708933" r:id="rId7"/>
    <p:sldId id="2145708761" r:id="rId8"/>
    <p:sldId id="2145708785" r:id="rId9"/>
    <p:sldId id="2145708767" r:id="rId10"/>
    <p:sldId id="2145708545" r:id="rId11"/>
    <p:sldId id="2145708782" r:id="rId12"/>
    <p:sldId id="2145708783" r:id="rId13"/>
    <p:sldId id="894" r:id="rId14"/>
    <p:sldId id="889" r:id="rId15"/>
    <p:sldId id="2145708937" r:id="rId16"/>
    <p:sldId id="2145708944" r:id="rId17"/>
    <p:sldId id="2145708786" r:id="rId18"/>
    <p:sldId id="262" r:id="rId19"/>
    <p:sldId id="2145708946" r:id="rId20"/>
    <p:sldId id="2145708948" r:id="rId21"/>
    <p:sldId id="2145708947" r:id="rId22"/>
  </p:sldIdLst>
  <p:sldSz cx="12192000" cy="6858000"/>
  <p:notesSz cx="6858000" cy="9144000"/>
  <p:defaultText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B08E152B-F559-476E-87A5-B4500CDB74F1}" v="7" dt="2024-01-24T13:22:48.822"/>
  </p1510:revLst>
</p1510:revInfo>
</file>

<file path=ppt/tableStyles.xml><?xml version="1.0" encoding="utf-8"?>
<a:tblStyleLst xmlns:a="http://schemas.openxmlformats.org/drawingml/2006/main" def="{69012ECD-51FC-41F1-AA8D-1B2483CD663E}">
  <a:tblStyle styleId="{5C22544A-7EE6-4342-B048-85BDC9FD1C3A}" styleName="Mellanmörkt format 2 - Dekorfärg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9012ECD-51FC-41F1-AA8D-1B2483CD663E}" styleName="Ljust format 2 - Dekorfärg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912C8C85-51F0-491E-9774-3900AFEF0FD7}" styleName="Ljust format 2 - Dekorfärg 6">
    <a:wholeTbl>
      <a:tcTxStyle>
        <a:fontRef idx="minor">
          <a:scrgbClr r="0" g="0" b="0"/>
        </a:fontRef>
        <a:schemeClr val="tx1"/>
      </a:tcTxStyle>
      <a:tcStyle>
        <a:tcBdr>
          <a:left>
            <a:lnRef idx="1">
              <a:schemeClr val="accent6"/>
            </a:lnRef>
          </a:left>
          <a:right>
            <a:lnRef idx="1">
              <a:schemeClr val="accent6"/>
            </a:lnRef>
          </a:right>
          <a:top>
            <a:lnRef idx="1">
              <a:schemeClr val="accent6"/>
            </a:lnRef>
          </a:top>
          <a:bottom>
            <a:lnRef idx="1">
              <a:schemeClr val="accent6"/>
            </a:lnRef>
          </a:bottom>
          <a:insideH>
            <a:ln>
              <a:noFill/>
            </a:ln>
          </a:insideH>
          <a:insideV>
            <a:ln>
              <a:noFill/>
            </a:ln>
          </a:insideV>
        </a:tcBdr>
        <a:fill>
          <a:noFill/>
        </a:fill>
      </a:tcStyle>
    </a:wholeTbl>
    <a:band1H>
      <a:tcStyle>
        <a:tcBdr>
          <a:top>
            <a:lnRef idx="1">
              <a:schemeClr val="accent6"/>
            </a:lnRef>
          </a:top>
          <a:bottom>
            <a:lnRef idx="1">
              <a:schemeClr val="accent6"/>
            </a:lnRef>
          </a:bottom>
        </a:tcBdr>
      </a:tcStyle>
    </a:band1H>
    <a:band1V>
      <a:tcStyle>
        <a:tcBdr>
          <a:left>
            <a:lnRef idx="1">
              <a:schemeClr val="accent6"/>
            </a:lnRef>
          </a:left>
          <a:right>
            <a:lnRef idx="1">
              <a:schemeClr val="accent6"/>
            </a:lnRef>
          </a:right>
        </a:tcBdr>
      </a:tcStyle>
    </a:band1V>
    <a:band2V>
      <a:tcStyle>
        <a:tcBdr>
          <a:left>
            <a:lnRef idx="1">
              <a:schemeClr val="accent6"/>
            </a:lnRef>
          </a:left>
          <a:right>
            <a:lnRef idx="1">
              <a:schemeClr val="accent6"/>
            </a:lnRef>
          </a:right>
        </a:tcBdr>
      </a:tcStyle>
    </a:band2V>
    <a:lastCol>
      <a:tcTxStyle b="on"/>
      <a:tcStyle>
        <a:tcBdr/>
      </a:tcStyle>
    </a:lastCol>
    <a:firstCol>
      <a:tcTxStyle b="on"/>
      <a:tcStyle>
        <a:tcBdr/>
      </a:tcStyle>
    </a:firstCol>
    <a:lastRow>
      <a:tcTxStyle b="on"/>
      <a:tcStyle>
        <a:tcBdr>
          <a:top>
            <a:ln w="50800" cmpd="dbl">
              <a:solidFill>
                <a:schemeClr val="accent6"/>
              </a:solidFill>
            </a:ln>
          </a:top>
        </a:tcBdr>
      </a:tcStyle>
    </a:lastRow>
    <a:firstRow>
      <a:tcTxStyle b="on">
        <a:fontRef idx="minor">
          <a:scrgbClr r="0" g="0" b="0"/>
        </a:fontRef>
        <a:schemeClr val="bg1"/>
      </a:tcTxStyle>
      <a:tcStyle>
        <a:tcBdr/>
        <a:fillRef idx="1">
          <a:schemeClr val="accent6"/>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7012" autoAdjust="0"/>
    <p:restoredTop sz="94660"/>
  </p:normalViewPr>
  <p:slideViewPr>
    <p:cSldViewPr snapToGrid="0">
      <p:cViewPr varScale="1">
        <p:scale>
          <a:sx n="70" d="100"/>
          <a:sy n="70" d="100"/>
        </p:scale>
        <p:origin x="460" y="5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customXml" Target="../customXml/item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28" Type="http://schemas.microsoft.com/office/2015/10/relationships/revisionInfo" Target="revisionInfo.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customXml" Target="../customXml/item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 Id="rId30" Type="http://schemas.openxmlformats.org/officeDocument/2006/relationships/customXml" Target="../customXml/item2.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Excel_Binary_Worksheet.xlsb"/></Relationships>
</file>

<file path=ppt/charts/_rels/chart2.xml.rels><?xml version="1.0" encoding="UTF-8" standalone="yes"?>
<Relationships xmlns="http://schemas.openxmlformats.org/package/2006/relationships"><Relationship Id="rId1" Type="http://schemas.openxmlformats.org/officeDocument/2006/relationships/package" Target="../embeddings/Microsoft_Excel_Binary_Worksheet1.xlsb"/></Relationships>
</file>

<file path=ppt/charts/_rels/chart3.xml.rels><?xml version="1.0" encoding="UTF-8" standalone="yes"?>
<Relationships xmlns="http://schemas.openxmlformats.org/package/2006/relationships"><Relationship Id="rId1" Type="http://schemas.openxmlformats.org/officeDocument/2006/relationships/package" Target="../embeddings/Microsoft_Excel_Binary_Worksheet2.xlsb"/></Relationships>
</file>

<file path=ppt/charts/_rels/chart4.xml.rels><?xml version="1.0" encoding="UTF-8" standalone="yes"?>
<Relationships xmlns="http://schemas.openxmlformats.org/package/2006/relationships"><Relationship Id="rId3" Type="http://schemas.openxmlformats.org/officeDocument/2006/relationships/package" Target="../embeddings/Microsoft_Excel_Binary_Worksheet3.xlsb"/><Relationship Id="rId2" Type="http://schemas.microsoft.com/office/2011/relationships/chartColorStyle" Target="colors1.xml"/><Relationship Id="rId1" Type="http://schemas.microsoft.com/office/2011/relationships/chartStyle" Target="style1.xml"/></Relationships>
</file>

<file path=ppt/charts/_rels/chart5.xml.rels><?xml version="1.0" encoding="UTF-8" standalone="yes"?>
<Relationships xmlns="http://schemas.openxmlformats.org/package/2006/relationships"><Relationship Id="rId3" Type="http://schemas.openxmlformats.org/officeDocument/2006/relationships/package" Target="../embeddings/Microsoft_Excel_Binary_Worksheet4.xlsb"/><Relationship Id="rId2" Type="http://schemas.microsoft.com/office/2011/relationships/chartColorStyle" Target="colors2.xml"/><Relationship Id="rId1" Type="http://schemas.microsoft.com/office/2011/relationships/chartStyle" Target="style2.xml"/></Relationships>
</file>

<file path=ppt/charts/_rels/chart6.xml.rels><?xml version="1.0" encoding="UTF-8" standalone="yes"?>
<Relationships xmlns="http://schemas.openxmlformats.org/package/2006/relationships"><Relationship Id="rId1" Type="http://schemas.openxmlformats.org/officeDocument/2006/relationships/package" Target="../embeddings/Microsoft_Excel_Binary_Worksheet5.xlsb"/></Relationships>
</file>

<file path=ppt/charts/_rels/chart7.xml.rels><?xml version="1.0" encoding="UTF-8" standalone="yes"?>
<Relationships xmlns="http://schemas.openxmlformats.org/package/2006/relationships"><Relationship Id="rId1" Type="http://schemas.openxmlformats.org/officeDocument/2006/relationships/package" Target="../embeddings/Microsoft_Excel_Binary_Worksheet6.xlsb"/></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sv-SE"/>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4.1009463722397478E-2"/>
          <c:y val="2.0967741935483872E-2"/>
          <c:w val="0.917981072555205"/>
          <c:h val="0.95806451612903221"/>
        </c:manualLayout>
      </c:layout>
      <c:barChart>
        <c:barDir val="col"/>
        <c:grouping val="stacked"/>
        <c:varyColors val="0"/>
        <c:ser>
          <c:idx val="0"/>
          <c:order val="0"/>
          <c:spPr>
            <a:solidFill>
              <a:schemeClr val="accent1"/>
            </a:solidFill>
            <a:ln w="12700" cmpd="sng" algn="ctr">
              <a:solidFill>
                <a:schemeClr val="bg1"/>
              </a:solidFill>
              <a:prstDash val="solid"/>
            </a:ln>
          </c:spPr>
          <c:invertIfNegative val="0"/>
          <c:val>
            <c:numRef>
              <c:f>Sheet1!$A$1</c:f>
              <c:numCache>
                <c:formatCode>General</c:formatCode>
                <c:ptCount val="1"/>
                <c:pt idx="0">
                  <c:v>70</c:v>
                </c:pt>
              </c:numCache>
            </c:numRef>
          </c:val>
          <c:extLst>
            <c:ext xmlns:c16="http://schemas.microsoft.com/office/drawing/2014/chart" uri="{C3380CC4-5D6E-409C-BE32-E72D297353CC}">
              <c16:uniqueId val="{00000000-FA34-4FF8-A825-631E6A7759F9}"/>
            </c:ext>
          </c:extLst>
        </c:ser>
        <c:ser>
          <c:idx val="1"/>
          <c:order val="1"/>
          <c:spPr>
            <a:solidFill>
              <a:schemeClr val="accent1"/>
            </a:solidFill>
            <a:ln w="12700" cmpd="sng" algn="ctr">
              <a:solidFill>
                <a:schemeClr val="bg1"/>
              </a:solidFill>
              <a:prstDash val="solid"/>
            </a:ln>
          </c:spPr>
          <c:invertIfNegative val="0"/>
          <c:dPt>
            <c:idx val="0"/>
            <c:invertIfNegative val="0"/>
            <c:bubble3D val="0"/>
            <c:spPr>
              <a:solidFill>
                <a:schemeClr val="accent3"/>
              </a:solidFill>
              <a:ln w="12700" cmpd="sng" algn="ctr">
                <a:solidFill>
                  <a:schemeClr val="bg1"/>
                </a:solidFill>
                <a:prstDash val="solid"/>
              </a:ln>
            </c:spPr>
            <c:extLst>
              <c:ext xmlns:c16="http://schemas.microsoft.com/office/drawing/2014/chart" uri="{C3380CC4-5D6E-409C-BE32-E72D297353CC}">
                <c16:uniqueId val="{00000000-75CF-4824-A40A-CD3A5FAA57DF}"/>
              </c:ext>
            </c:extLst>
          </c:dPt>
          <c:val>
            <c:numRef>
              <c:f>Sheet1!$A$2</c:f>
              <c:numCache>
                <c:formatCode>General</c:formatCode>
                <c:ptCount val="1"/>
                <c:pt idx="0">
                  <c:v>14.000000000000002</c:v>
                </c:pt>
              </c:numCache>
            </c:numRef>
          </c:val>
          <c:extLst>
            <c:ext xmlns:c16="http://schemas.microsoft.com/office/drawing/2014/chart" uri="{C3380CC4-5D6E-409C-BE32-E72D297353CC}">
              <c16:uniqueId val="{00000001-FA34-4FF8-A825-631E6A7759F9}"/>
            </c:ext>
          </c:extLst>
        </c:ser>
        <c:ser>
          <c:idx val="2"/>
          <c:order val="2"/>
          <c:spPr>
            <a:solidFill>
              <a:schemeClr val="accent4"/>
            </a:solidFill>
            <a:ln w="12700" cmpd="sng" algn="ctr">
              <a:solidFill>
                <a:schemeClr val="bg1"/>
              </a:solidFill>
              <a:prstDash val="solid"/>
            </a:ln>
          </c:spPr>
          <c:invertIfNegative val="0"/>
          <c:val>
            <c:numRef>
              <c:f>Sheet1!$A$3</c:f>
              <c:numCache>
                <c:formatCode>General</c:formatCode>
                <c:ptCount val="1"/>
                <c:pt idx="0">
                  <c:v>16.000000000000004</c:v>
                </c:pt>
              </c:numCache>
            </c:numRef>
          </c:val>
          <c:extLst>
            <c:ext xmlns:c16="http://schemas.microsoft.com/office/drawing/2014/chart" uri="{C3380CC4-5D6E-409C-BE32-E72D297353CC}">
              <c16:uniqueId val="{00000002-FA34-4FF8-A825-631E6A7759F9}"/>
            </c:ext>
          </c:extLst>
        </c:ser>
        <c:dLbls>
          <c:showLegendKey val="0"/>
          <c:showVal val="0"/>
          <c:showCatName val="0"/>
          <c:showSerName val="0"/>
          <c:showPercent val="0"/>
          <c:showBubbleSize val="0"/>
        </c:dLbls>
        <c:gapWidth val="80"/>
        <c:overlap val="100"/>
        <c:axId val="255510543"/>
        <c:axId val="1"/>
      </c:barChart>
      <c:catAx>
        <c:axId val="255510543"/>
        <c:scaling>
          <c:orientation val="minMax"/>
        </c:scaling>
        <c:delete val="0"/>
        <c:axPos val="b"/>
        <c:majorGridlines>
          <c:spPr>
            <a:ln>
              <a:noFill/>
            </a:ln>
          </c:spPr>
        </c:majorGridlines>
        <c:majorTickMark val="none"/>
        <c:minorTickMark val="none"/>
        <c:tickLblPos val="none"/>
        <c:spPr>
          <a:ln w="9525" cmpd="sng" algn="ctr">
            <a:solidFill>
              <a:schemeClr val="tx1"/>
            </a:solidFill>
            <a:prstDash val="solid"/>
          </a:ln>
        </c:spPr>
        <c:crossAx val="1"/>
        <c:crosses val="min"/>
        <c:auto val="0"/>
        <c:lblAlgn val="ctr"/>
        <c:lblOffset val="100"/>
        <c:noMultiLvlLbl val="0"/>
      </c:catAx>
      <c:valAx>
        <c:axId val="1"/>
        <c:scaling>
          <c:orientation val="minMax"/>
          <c:max val="100"/>
          <c:min val="0"/>
        </c:scaling>
        <c:delete val="1"/>
        <c:axPos val="l"/>
        <c:numFmt formatCode="General" sourceLinked="1"/>
        <c:majorTickMark val="out"/>
        <c:minorTickMark val="none"/>
        <c:tickLblPos val="nextTo"/>
        <c:crossAx val="255510543"/>
        <c:crosses val="min"/>
        <c:crossBetween val="between"/>
      </c:valAx>
    </c:plotArea>
    <c:plotVisOnly val="0"/>
    <c:dispBlanksAs val="gap"/>
    <c:showDLblsOverMax val="1"/>
  </c:chart>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sv-SE"/>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3.3854166666666664E-2"/>
          <c:y val="2.9850746268656716E-2"/>
          <c:w val="0.93229166666666663"/>
          <c:h val="0.94029850746268662"/>
        </c:manualLayout>
      </c:layout>
      <c:barChart>
        <c:barDir val="col"/>
        <c:grouping val="stacked"/>
        <c:varyColors val="0"/>
        <c:ser>
          <c:idx val="0"/>
          <c:order val="0"/>
          <c:spPr>
            <a:solidFill>
              <a:schemeClr val="accent4"/>
            </a:solidFill>
            <a:ln>
              <a:noFill/>
            </a:ln>
          </c:spPr>
          <c:invertIfNegative val="0"/>
          <c:val>
            <c:numRef>
              <c:f>Sheet1!$A$1:$B$1</c:f>
              <c:numCache>
                <c:formatCode>General</c:formatCode>
                <c:ptCount val="2"/>
                <c:pt idx="0">
                  <c:v>99.5</c:v>
                </c:pt>
                <c:pt idx="1">
                  <c:v>95</c:v>
                </c:pt>
              </c:numCache>
            </c:numRef>
          </c:val>
          <c:extLst>
            <c:ext xmlns:c16="http://schemas.microsoft.com/office/drawing/2014/chart" uri="{C3380CC4-5D6E-409C-BE32-E72D297353CC}">
              <c16:uniqueId val="{00000000-5F63-4DB8-A982-653565526D69}"/>
            </c:ext>
          </c:extLst>
        </c:ser>
        <c:dLbls>
          <c:showLegendKey val="0"/>
          <c:showVal val="0"/>
          <c:showCatName val="0"/>
          <c:showSerName val="0"/>
          <c:showPercent val="0"/>
          <c:showBubbleSize val="0"/>
        </c:dLbls>
        <c:gapWidth val="80"/>
        <c:overlap val="100"/>
        <c:axId val="235174303"/>
        <c:axId val="1"/>
      </c:barChart>
      <c:catAx>
        <c:axId val="235174303"/>
        <c:scaling>
          <c:orientation val="minMax"/>
        </c:scaling>
        <c:delete val="0"/>
        <c:axPos val="b"/>
        <c:majorGridlines>
          <c:spPr>
            <a:ln>
              <a:noFill/>
            </a:ln>
          </c:spPr>
        </c:majorGridlines>
        <c:majorTickMark val="none"/>
        <c:minorTickMark val="none"/>
        <c:tickLblPos val="none"/>
        <c:spPr>
          <a:ln w="9525" cmpd="sng" algn="ctr">
            <a:solidFill>
              <a:schemeClr val="tx1"/>
            </a:solidFill>
            <a:prstDash val="solid"/>
          </a:ln>
        </c:spPr>
        <c:crossAx val="1"/>
        <c:crosses val="min"/>
        <c:auto val="0"/>
        <c:lblAlgn val="ctr"/>
        <c:lblOffset val="100"/>
        <c:noMultiLvlLbl val="0"/>
      </c:catAx>
      <c:valAx>
        <c:axId val="1"/>
        <c:scaling>
          <c:orientation val="minMax"/>
          <c:max val="99.5"/>
          <c:min val="0"/>
        </c:scaling>
        <c:delete val="1"/>
        <c:axPos val="l"/>
        <c:numFmt formatCode="General" sourceLinked="1"/>
        <c:majorTickMark val="out"/>
        <c:minorTickMark val="none"/>
        <c:tickLblPos val="nextTo"/>
        <c:crossAx val="235174303"/>
        <c:crosses val="min"/>
        <c:crossBetween val="between"/>
      </c:valAx>
    </c:plotArea>
    <c:plotVisOnly val="0"/>
    <c:dispBlanksAs val="gap"/>
    <c:showDLblsOverMax val="1"/>
  </c:chart>
  <c:externalData r:id="rId1">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sv-SE"/>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0.15942591155934832"/>
          <c:y val="8.1237911025145063E-2"/>
          <c:w val="0.82040341349883628"/>
          <c:h val="0.8375241779497099"/>
        </c:manualLayout>
      </c:layout>
      <c:areaChart>
        <c:grouping val="stacked"/>
        <c:varyColors val="0"/>
        <c:ser>
          <c:idx val="0"/>
          <c:order val="0"/>
          <c:spPr>
            <a:solidFill>
              <a:schemeClr val="accent3"/>
            </a:solidFill>
            <a:ln>
              <a:noFill/>
            </a:ln>
          </c:spPr>
          <c:dLbls>
            <c:dLbl>
              <c:idx val="0"/>
              <c:layout>
                <c:manualLayout>
                  <c:x val="5.1590380139643136E-2"/>
                  <c:y val="1.4506769825918763E-3"/>
                </c:manualLayout>
              </c:layout>
              <c:numFmt formatCode="#,##0&quot;%&quot;;&quot;-&quot;#,##0&quot;%&quot;" sourceLinked="0"/>
              <c:spPr>
                <a:noFill/>
                <a:ln>
                  <a:noFill/>
                </a:ln>
              </c:spPr>
              <c:txPr>
                <a:bodyPr wrap="none"/>
                <a:lstStyle/>
                <a:p>
                  <a:pPr>
                    <a:defRPr sz="1200" kern="1200">
                      <a:solidFill>
                        <a:schemeClr val="bg1"/>
                      </a:solidFill>
                      <a:latin typeface="+mn-lt"/>
                      <a:ea typeface="+mn-ea"/>
                      <a:cs typeface="+mn-cs"/>
                    </a:defRPr>
                  </a:pPr>
                  <a:endParaRPr lang="sv-SE"/>
                </a:p>
              </c:txP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0-D8B8-475C-904C-F89A9A8129F6}"/>
                </c:ext>
              </c:extLst>
            </c:dLbl>
            <c:dLbl>
              <c:idx val="10"/>
              <c:layout>
                <c:manualLayout>
                  <c:x val="-2.3661753297129558E-2"/>
                  <c:y val="1.4506769825918763E-3"/>
                </c:manualLayout>
              </c:layout>
              <c:numFmt formatCode="#,##0&quot;%&quot;;&quot;-&quot;#,##0&quot;%&quot;" sourceLinked="0"/>
              <c:spPr>
                <a:noFill/>
                <a:ln>
                  <a:noFill/>
                </a:ln>
              </c:spPr>
              <c:txPr>
                <a:bodyPr wrap="none"/>
                <a:lstStyle/>
                <a:p>
                  <a:pPr>
                    <a:defRPr sz="1200" kern="1200">
                      <a:solidFill>
                        <a:schemeClr val="bg1"/>
                      </a:solidFill>
                      <a:latin typeface="+mn-lt"/>
                      <a:ea typeface="+mn-ea"/>
                      <a:cs typeface="+mn-cs"/>
                    </a:defRPr>
                  </a:pPr>
                  <a:endParaRPr lang="sv-SE"/>
                </a:p>
              </c:txP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1-D8B8-475C-904C-F89A9A8129F6}"/>
                </c:ext>
              </c:extLst>
            </c:dLbl>
            <c:spPr>
              <a:noFill/>
              <a:ln>
                <a:noFill/>
              </a:ln>
              <a:effectLst/>
            </c:spPr>
            <c:showLegendKey val="0"/>
            <c:showVal val="0"/>
            <c:showCatName val="0"/>
            <c:showSerName val="0"/>
            <c:showPercent val="0"/>
            <c:showBubbleSize val="0"/>
            <c:extLst>
              <c:ext xmlns:c15="http://schemas.microsoft.com/office/drawing/2012/chart" uri="{CE6537A1-D6FC-4f65-9D91-7224C49458BB}">
                <c15:showLeaderLines val="0"/>
              </c:ext>
            </c:extLst>
          </c:dLbls>
          <c:val>
            <c:numRef>
              <c:f>Sheet1!$A$1:$K$1</c:f>
              <c:numCache>
                <c:formatCode>General</c:formatCode>
                <c:ptCount val="11"/>
                <c:pt idx="0">
                  <c:v>72.077199999999991</c:v>
                </c:pt>
                <c:pt idx="1">
                  <c:v>72.077199999999991</c:v>
                </c:pt>
                <c:pt idx="2">
                  <c:v>72.077199999999991</c:v>
                </c:pt>
                <c:pt idx="3">
                  <c:v>72.077199999999991</c:v>
                </c:pt>
                <c:pt idx="4">
                  <c:v>72.077199999999991</c:v>
                </c:pt>
                <c:pt idx="5">
                  <c:v>72.077199999999991</c:v>
                </c:pt>
                <c:pt idx="6">
                  <c:v>67.064000000000007</c:v>
                </c:pt>
                <c:pt idx="7">
                  <c:v>62.059100000000001</c:v>
                </c:pt>
                <c:pt idx="8">
                  <c:v>52.904200000000003</c:v>
                </c:pt>
                <c:pt idx="9">
                  <c:v>43.782500000000006</c:v>
                </c:pt>
                <c:pt idx="10">
                  <c:v>34.635899999999999</c:v>
                </c:pt>
              </c:numCache>
            </c:numRef>
          </c:val>
          <c:extLst>
            <c:ext xmlns:c16="http://schemas.microsoft.com/office/drawing/2014/chart" uri="{C3380CC4-5D6E-409C-BE32-E72D297353CC}">
              <c16:uniqueId val="{00000002-D8B8-475C-904C-F89A9A8129F6}"/>
            </c:ext>
          </c:extLst>
        </c:ser>
        <c:ser>
          <c:idx val="1"/>
          <c:order val="1"/>
          <c:spPr>
            <a:solidFill>
              <a:schemeClr val="accent2"/>
            </a:solidFill>
            <a:ln>
              <a:noFill/>
            </a:ln>
          </c:spPr>
          <c:dLbls>
            <c:dLbl>
              <c:idx val="0"/>
              <c:layout>
                <c:manualLayout>
                  <c:x val="4.965089216446858E-2"/>
                  <c:y val="1.4506769825918763E-3"/>
                </c:manualLayout>
              </c:layout>
              <c:numFmt formatCode="#,##0&quot;%&quot;;&quot;-&quot;#,##0&quot;%&quot;" sourceLinked="0"/>
              <c:spPr>
                <a:noFill/>
                <a:ln>
                  <a:noFill/>
                </a:ln>
              </c:spPr>
              <c:txPr>
                <a:bodyPr wrap="none"/>
                <a:lstStyle/>
                <a:p>
                  <a:pPr>
                    <a:defRPr sz="1200" kern="1200">
                      <a:solidFill>
                        <a:schemeClr val="bg1"/>
                      </a:solidFill>
                      <a:latin typeface="+mn-lt"/>
                      <a:ea typeface="+mn-ea"/>
                      <a:cs typeface="+mn-cs"/>
                    </a:defRPr>
                  </a:pPr>
                  <a:endParaRPr lang="sv-SE"/>
                </a:p>
              </c:txP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3-D8B8-475C-904C-F89A9A8129F6}"/>
                </c:ext>
              </c:extLst>
            </c:dLbl>
            <c:spPr>
              <a:noFill/>
              <a:ln>
                <a:noFill/>
              </a:ln>
              <a:effectLst/>
            </c:spPr>
            <c:showLegendKey val="0"/>
            <c:showVal val="0"/>
            <c:showCatName val="0"/>
            <c:showSerName val="0"/>
            <c:showPercent val="0"/>
            <c:showBubbleSize val="0"/>
            <c:extLst>
              <c:ext xmlns:c15="http://schemas.microsoft.com/office/drawing/2012/chart" uri="{CE6537A1-D6FC-4f65-9D91-7224C49458BB}">
                <c15:showLeaderLines val="0"/>
              </c:ext>
            </c:extLst>
          </c:dLbls>
          <c:val>
            <c:numRef>
              <c:f>Sheet1!$A$2:$K$2</c:f>
              <c:numCache>
                <c:formatCode>General</c:formatCode>
                <c:ptCount val="11"/>
                <c:pt idx="0">
                  <c:v>14.762799999999999</c:v>
                </c:pt>
                <c:pt idx="1">
                  <c:v>14.762799999999999</c:v>
                </c:pt>
                <c:pt idx="2">
                  <c:v>14.762799999999999</c:v>
                </c:pt>
                <c:pt idx="3">
                  <c:v>14.762799999999999</c:v>
                </c:pt>
                <c:pt idx="4">
                  <c:v>14.762799999999999</c:v>
                </c:pt>
                <c:pt idx="5">
                  <c:v>14.762799999999999</c:v>
                </c:pt>
                <c:pt idx="6">
                  <c:v>13.736000000000004</c:v>
                </c:pt>
                <c:pt idx="7">
                  <c:v>12.710900000000002</c:v>
                </c:pt>
                <c:pt idx="8">
                  <c:v>10.835799999999995</c:v>
                </c:pt>
                <c:pt idx="9">
                  <c:v>8.9675000000000011</c:v>
                </c:pt>
                <c:pt idx="10">
                  <c:v>7.0941000000000027</c:v>
                </c:pt>
              </c:numCache>
            </c:numRef>
          </c:val>
          <c:extLst>
            <c:ext xmlns:c16="http://schemas.microsoft.com/office/drawing/2014/chart" uri="{C3380CC4-5D6E-409C-BE32-E72D297353CC}">
              <c16:uniqueId val="{00000004-D8B8-475C-904C-F89A9A8129F6}"/>
            </c:ext>
          </c:extLst>
        </c:ser>
        <c:ser>
          <c:idx val="2"/>
          <c:order val="2"/>
          <c:spPr>
            <a:solidFill>
              <a:schemeClr val="accent1"/>
            </a:solidFill>
            <a:ln>
              <a:noFill/>
            </a:ln>
          </c:spPr>
          <c:dLbls>
            <c:dLbl>
              <c:idx val="0"/>
              <c:layout>
                <c:manualLayout>
                  <c:x val="5.0426687354538403E-2"/>
                  <c:y val="1.4506769825918763E-3"/>
                </c:manualLayout>
              </c:layout>
              <c:numFmt formatCode="#,##0&quot;%&quot;;&quot;-&quot;#,##0&quot;%&quot;" sourceLinked="0"/>
              <c:spPr>
                <a:noFill/>
                <a:ln>
                  <a:noFill/>
                </a:ln>
              </c:spPr>
              <c:txPr>
                <a:bodyPr wrap="none"/>
                <a:lstStyle/>
                <a:p>
                  <a:pPr>
                    <a:defRPr sz="1200" kern="1200">
                      <a:solidFill>
                        <a:schemeClr val="bg1"/>
                      </a:solidFill>
                      <a:latin typeface="+mn-lt"/>
                      <a:ea typeface="+mn-ea"/>
                      <a:cs typeface="+mn-cs"/>
                    </a:defRPr>
                  </a:pPr>
                  <a:endParaRPr lang="sv-SE"/>
                </a:p>
              </c:txP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5-D8B8-475C-904C-F89A9A8129F6}"/>
                </c:ext>
              </c:extLst>
            </c:dLbl>
            <c:dLbl>
              <c:idx val="10"/>
              <c:layout>
                <c:manualLayout>
                  <c:x val="-2.3661753297129558E-2"/>
                  <c:y val="1.4506769825918763E-3"/>
                </c:manualLayout>
              </c:layout>
              <c:numFmt formatCode="#,##0&quot;%&quot;;&quot;-&quot;#,##0&quot;%&quot;" sourceLinked="0"/>
              <c:spPr>
                <a:noFill/>
                <a:ln>
                  <a:noFill/>
                </a:ln>
              </c:spPr>
              <c:txPr>
                <a:bodyPr wrap="none"/>
                <a:lstStyle/>
                <a:p>
                  <a:pPr>
                    <a:defRPr sz="1200" kern="1200">
                      <a:solidFill>
                        <a:schemeClr val="bg1"/>
                      </a:solidFill>
                      <a:latin typeface="+mn-lt"/>
                      <a:ea typeface="+mn-ea"/>
                      <a:cs typeface="+mn-cs"/>
                    </a:defRPr>
                  </a:pPr>
                  <a:endParaRPr lang="sv-SE"/>
                </a:p>
              </c:txP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6-D8B8-475C-904C-F89A9A8129F6}"/>
                </c:ext>
              </c:extLst>
            </c:dLbl>
            <c:spPr>
              <a:noFill/>
              <a:ln>
                <a:noFill/>
              </a:ln>
              <a:effectLst/>
            </c:spPr>
            <c:showLegendKey val="0"/>
            <c:showVal val="0"/>
            <c:showCatName val="0"/>
            <c:showSerName val="0"/>
            <c:showPercent val="0"/>
            <c:showBubbleSize val="0"/>
            <c:extLst>
              <c:ext xmlns:c15="http://schemas.microsoft.com/office/drawing/2012/chart" uri="{CE6537A1-D6FC-4f65-9D91-7224C49458BB}">
                <c15:showLeaderLines val="0"/>
              </c:ext>
            </c:extLst>
          </c:dLbls>
          <c:val>
            <c:numRef>
              <c:f>Sheet1!$A$3:$K$3</c:f>
              <c:numCache>
                <c:formatCode>General</c:formatCode>
                <c:ptCount val="11"/>
                <c:pt idx="0">
                  <c:v>13.160000000000005</c:v>
                </c:pt>
                <c:pt idx="1">
                  <c:v>13.160000000000005</c:v>
                </c:pt>
                <c:pt idx="2">
                  <c:v>13.160000000000005</c:v>
                </c:pt>
                <c:pt idx="3">
                  <c:v>13.160000000000005</c:v>
                </c:pt>
                <c:pt idx="4">
                  <c:v>13.160000000000005</c:v>
                </c:pt>
                <c:pt idx="5">
                  <c:v>13.160000000000005</c:v>
                </c:pt>
                <c:pt idx="6">
                  <c:v>19.199999999999996</c:v>
                </c:pt>
                <c:pt idx="7">
                  <c:v>25.229999999999997</c:v>
                </c:pt>
                <c:pt idx="8">
                  <c:v>36.260000000000005</c:v>
                </c:pt>
                <c:pt idx="9">
                  <c:v>47.249999999999993</c:v>
                </c:pt>
                <c:pt idx="10">
                  <c:v>58.269999999999996</c:v>
                </c:pt>
              </c:numCache>
            </c:numRef>
          </c:val>
          <c:extLst>
            <c:ext xmlns:c16="http://schemas.microsoft.com/office/drawing/2014/chart" uri="{C3380CC4-5D6E-409C-BE32-E72D297353CC}">
              <c16:uniqueId val="{00000007-D8B8-475C-904C-F89A9A8129F6}"/>
            </c:ext>
          </c:extLst>
        </c:ser>
        <c:dLbls>
          <c:showLegendKey val="0"/>
          <c:showVal val="0"/>
          <c:showCatName val="0"/>
          <c:showSerName val="0"/>
          <c:showPercent val="0"/>
          <c:showBubbleSize val="0"/>
        </c:dLbls>
        <c:axId val="1178052863"/>
        <c:axId val="1"/>
      </c:areaChart>
      <c:catAx>
        <c:axId val="1178052863"/>
        <c:scaling>
          <c:orientation val="minMax"/>
        </c:scaling>
        <c:delete val="0"/>
        <c:axPos val="b"/>
        <c:majorGridlines>
          <c:spPr>
            <a:ln>
              <a:noFill/>
            </a:ln>
          </c:spPr>
        </c:majorGridlines>
        <c:majorTickMark val="none"/>
        <c:minorTickMark val="none"/>
        <c:tickLblPos val="none"/>
        <c:spPr>
          <a:ln w="9525" cmpd="sng" algn="ctr">
            <a:solidFill>
              <a:schemeClr val="tx1"/>
            </a:solidFill>
            <a:prstDash val="solid"/>
          </a:ln>
        </c:spPr>
        <c:crossAx val="1"/>
        <c:crosses val="min"/>
        <c:auto val="0"/>
        <c:lblAlgn val="ctr"/>
        <c:lblOffset val="100"/>
        <c:noMultiLvlLbl val="0"/>
      </c:catAx>
      <c:valAx>
        <c:axId val="1"/>
        <c:scaling>
          <c:orientation val="minMax"/>
          <c:max val="100"/>
          <c:min val="0"/>
        </c:scaling>
        <c:delete val="0"/>
        <c:axPos val="l"/>
        <c:majorGridlines>
          <c:spPr>
            <a:ln>
              <a:noFill/>
            </a:ln>
          </c:spPr>
        </c:majorGridlines>
        <c:numFmt formatCode="#,##0&quot;%&quot;;&quot;-&quot;#,##0&quot;%&quot;" sourceLinked="0"/>
        <c:majorTickMark val="out"/>
        <c:minorTickMark val="none"/>
        <c:tickLblPos val="nextTo"/>
        <c:spPr>
          <a:ln w="9525" cmpd="sng" algn="ctr">
            <a:solidFill>
              <a:schemeClr val="tx1"/>
            </a:solidFill>
            <a:prstDash val="solid"/>
          </a:ln>
        </c:spPr>
        <c:txPr>
          <a:bodyPr wrap="none"/>
          <a:lstStyle/>
          <a:p>
            <a:pPr>
              <a:defRPr sz="1200" kern="1200">
                <a:solidFill>
                  <a:schemeClr val="tx1"/>
                </a:solidFill>
                <a:latin typeface="+mn-lt"/>
                <a:ea typeface="+mn-ea"/>
                <a:cs typeface="+mn-cs"/>
              </a:defRPr>
            </a:pPr>
            <a:endParaRPr lang="sv-SE"/>
          </a:p>
        </c:txPr>
        <c:crossAx val="1178052863"/>
        <c:crosses val="min"/>
        <c:crossBetween val="midCat"/>
        <c:majorUnit val="25"/>
      </c:valAx>
    </c:plotArea>
    <c:plotVisOnly val="0"/>
    <c:dispBlanksAs val="zero"/>
    <c:showDLblsOverMax val="1"/>
  </c:chart>
  <c:externalData r:id="rId1">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sv-SE"/>
  <c:roundedCorners val="0"/>
  <mc:AlternateContent xmlns:mc="http://schemas.openxmlformats.org/markup-compatibility/2006">
    <mc:Choice xmlns:c14="http://schemas.microsoft.com/office/drawing/2007/8/2/chart" Requires="c14">
      <c14:style val="103"/>
    </mc:Choice>
    <mc:Fallback>
      <c:style val="3"/>
    </mc:Fallback>
  </mc:AlternateContent>
  <c:chart>
    <c:autoTitleDeleted val="0"/>
    <c:plotArea>
      <c:layout>
        <c:manualLayout>
          <c:layoutTarget val="inner"/>
          <c:xMode val="edge"/>
          <c:yMode val="edge"/>
          <c:x val="1.683937823834197E-2"/>
          <c:y val="3.3142128744423197E-2"/>
          <c:w val="0.96632124352331605"/>
          <c:h val="0.93371574251115363"/>
        </c:manualLayout>
      </c:layout>
      <c:barChart>
        <c:barDir val="col"/>
        <c:grouping val="clustered"/>
        <c:varyColors val="0"/>
        <c:ser>
          <c:idx val="2"/>
          <c:order val="2"/>
          <c:spPr>
            <a:solidFill>
              <a:schemeClr val="accent1">
                <a:tint val="65000"/>
              </a:schemeClr>
            </a:solidFill>
            <a:ln>
              <a:noFill/>
            </a:ln>
            <a:effectLst/>
          </c:spPr>
          <c:invertIfNegative val="0"/>
          <c:extLst>
            <c:ext xmlns:c16="http://schemas.microsoft.com/office/drawing/2014/chart" uri="{C3380CC4-5D6E-409C-BE32-E72D297353CC}">
              <c16:uniqueId val="{00000002-358A-4501-97C6-9C419797E434}"/>
            </c:ext>
          </c:extLst>
        </c:ser>
        <c:dLbls>
          <c:showLegendKey val="0"/>
          <c:showVal val="0"/>
          <c:showCatName val="0"/>
          <c:showSerName val="0"/>
          <c:showPercent val="0"/>
          <c:showBubbleSize val="0"/>
        </c:dLbls>
        <c:gapWidth val="150"/>
        <c:axId val="2"/>
        <c:axId val="3"/>
      </c:barChart>
      <c:lineChart>
        <c:grouping val="standard"/>
        <c:varyColors val="0"/>
        <c:ser>
          <c:idx val="0"/>
          <c:order val="0"/>
          <c:spPr>
            <a:ln w="19050" cap="rnd" cmpd="sng" algn="ctr">
              <a:solidFill>
                <a:schemeClr val="accent1">
                  <a:shade val="65000"/>
                </a:schemeClr>
              </a:solidFill>
              <a:prstDash val="solid"/>
              <a:round/>
            </a:ln>
            <a:effectLst/>
          </c:spPr>
          <c:marker>
            <c:symbol val="none"/>
          </c:marker>
          <c:val>
            <c:numRef>
              <c:f>Sheet1!$A$1:$L$1</c:f>
              <c:numCache>
                <c:formatCode>General</c:formatCode>
                <c:ptCount val="12"/>
              </c:numCache>
            </c:numRef>
          </c:val>
          <c:smooth val="0"/>
          <c:extLst>
            <c:ext xmlns:c16="http://schemas.microsoft.com/office/drawing/2014/chart" uri="{C3380CC4-5D6E-409C-BE32-E72D297353CC}">
              <c16:uniqueId val="{00000000-358A-4501-97C6-9C419797E434}"/>
            </c:ext>
          </c:extLst>
        </c:ser>
        <c:ser>
          <c:idx val="1"/>
          <c:order val="1"/>
          <c:spPr>
            <a:ln w="19050" cap="rnd" cmpd="sng" algn="ctr">
              <a:solidFill>
                <a:schemeClr val="accent1"/>
              </a:solidFill>
              <a:prstDash val="solid"/>
              <a:round/>
            </a:ln>
            <a:effectLst/>
          </c:spPr>
          <c:marker>
            <c:symbol val="none"/>
          </c:marker>
          <c:val>
            <c:numRef>
              <c:f>Sheet1!$A$2:$L$2</c:f>
              <c:numCache>
                <c:formatCode>General</c:formatCode>
                <c:ptCount val="12"/>
                <c:pt idx="0">
                  <c:v>8127115917</c:v>
                </c:pt>
                <c:pt idx="1">
                  <c:v>8142600486</c:v>
                </c:pt>
                <c:pt idx="2">
                  <c:v>8158085055</c:v>
                </c:pt>
                <c:pt idx="3">
                  <c:v>8173569624</c:v>
                </c:pt>
                <c:pt idx="4">
                  <c:v>8301323011</c:v>
                </c:pt>
                <c:pt idx="5">
                  <c:v>8395431886.5</c:v>
                </c:pt>
                <c:pt idx="6">
                  <c:v>8489540762</c:v>
                </c:pt>
                <c:pt idx="7">
                  <c:v>8442947244</c:v>
                </c:pt>
                <c:pt idx="8">
                  <c:v>8377569157</c:v>
                </c:pt>
                <c:pt idx="9">
                  <c:v>8507589322</c:v>
                </c:pt>
                <c:pt idx="10">
                  <c:v>8637609487</c:v>
                </c:pt>
                <c:pt idx="11">
                  <c:v>8851909034</c:v>
                </c:pt>
              </c:numCache>
            </c:numRef>
          </c:val>
          <c:smooth val="0"/>
          <c:extLst>
            <c:ext xmlns:c16="http://schemas.microsoft.com/office/drawing/2014/chart" uri="{C3380CC4-5D6E-409C-BE32-E72D297353CC}">
              <c16:uniqueId val="{00000001-358A-4501-97C6-9C419797E434}"/>
            </c:ext>
          </c:extLst>
        </c:ser>
        <c:dLbls>
          <c:showLegendKey val="0"/>
          <c:showVal val="0"/>
          <c:showCatName val="0"/>
          <c:showSerName val="0"/>
          <c:showPercent val="0"/>
          <c:showBubbleSize val="0"/>
        </c:dLbls>
        <c:marker val="1"/>
        <c:smooth val="0"/>
        <c:axId val="1796905584"/>
        <c:axId val="1"/>
      </c:lineChart>
      <c:catAx>
        <c:axId val="1796905584"/>
        <c:scaling>
          <c:orientation val="minMax"/>
        </c:scaling>
        <c:delete val="0"/>
        <c:axPos val="b"/>
        <c:majorGridlines>
          <c:spPr>
            <a:ln w="6350" cap="flat" cmpd="sng" algn="ctr">
              <a:noFill/>
              <a:prstDash val="solid"/>
              <a:round/>
            </a:ln>
            <a:effectLst/>
          </c:spPr>
        </c:majorGridlines>
        <c:majorTickMark val="none"/>
        <c:minorTickMark val="none"/>
        <c:tickLblPos val="none"/>
        <c:spPr>
          <a:noFill/>
          <a:ln w="9525" cap="flat" cmpd="sng" algn="ctr">
            <a:solidFill>
              <a:schemeClr val="tx1"/>
            </a:solidFill>
            <a:prstDash val="solid"/>
            <a:round/>
          </a:ln>
          <a:effectLst/>
        </c:spPr>
        <c:txPr>
          <a:bodyPr rot="-60000000" spcFirstLastPara="1" vertOverflow="ellipsis" vert="horz" wrap="square" anchor="ctr" anchorCtr="1"/>
          <a:lstStyle/>
          <a:p>
            <a:pPr>
              <a:defRPr sz="1000" b="0" i="0" u="none" strike="noStrike" kern="1200" baseline="0">
                <a:solidFill>
                  <a:schemeClr val="tx1"/>
                </a:solidFill>
                <a:latin typeface="+mn-lt"/>
                <a:ea typeface="+mn-ea"/>
                <a:cs typeface="+mn-cs"/>
              </a:defRPr>
            </a:pPr>
            <a:endParaRPr lang="sv-SE"/>
          </a:p>
        </c:txPr>
        <c:crossAx val="1"/>
        <c:crosses val="min"/>
        <c:auto val="0"/>
        <c:lblAlgn val="ctr"/>
        <c:lblOffset val="100"/>
        <c:noMultiLvlLbl val="0"/>
      </c:catAx>
      <c:valAx>
        <c:axId val="1"/>
        <c:scaling>
          <c:orientation val="minMax"/>
          <c:max val="10000000000"/>
          <c:min val="0"/>
        </c:scaling>
        <c:delete val="0"/>
        <c:axPos val="r"/>
        <c:majorGridlines>
          <c:spPr>
            <a:ln w="6350" cap="flat" cmpd="sng" algn="ctr">
              <a:noFill/>
              <a:prstDash val="solid"/>
              <a:round/>
            </a:ln>
            <a:effectLst/>
          </c:spPr>
        </c:majorGridlines>
        <c:numFmt formatCode="General" sourceLinked="1"/>
        <c:majorTickMark val="out"/>
        <c:minorTickMark val="none"/>
        <c:tickLblPos val="none"/>
        <c:spPr>
          <a:noFill/>
          <a:ln w="9525" cap="flat" cmpd="sng" algn="ctr">
            <a:solidFill>
              <a:schemeClr val="bg1"/>
            </a:solidFill>
            <a:prstDash val="solid"/>
            <a:round/>
          </a:ln>
          <a:effectLst/>
        </c:spPr>
        <c:txPr>
          <a:bodyPr rot="-60000000" spcFirstLastPara="1" vertOverflow="ellipsis" vert="horz" wrap="none" anchor="ctr" anchorCtr="1"/>
          <a:lstStyle/>
          <a:p>
            <a:pPr>
              <a:defRPr sz="1400" b="0" i="0" u="none" strike="noStrike" kern="1200" baseline="0">
                <a:solidFill>
                  <a:schemeClr val="tx1"/>
                </a:solidFill>
                <a:latin typeface="+mn-lt"/>
                <a:ea typeface="+mn-ea"/>
                <a:cs typeface="+mn-cs"/>
              </a:defRPr>
            </a:pPr>
            <a:endParaRPr lang="sv-SE"/>
          </a:p>
        </c:txPr>
        <c:crossAx val="1796905584"/>
        <c:crosses val="max"/>
        <c:crossBetween val="between"/>
        <c:majorUnit val="2000000000"/>
      </c:valAx>
      <c:catAx>
        <c:axId val="2"/>
        <c:scaling>
          <c:orientation val="minMax"/>
        </c:scaling>
        <c:delete val="1"/>
        <c:axPos val="b"/>
        <c:majorGridlines>
          <c:spPr>
            <a:ln w="6350" cap="flat" cmpd="sng" algn="ctr">
              <a:noFill/>
              <a:prstDash val="solid"/>
              <a:round/>
            </a:ln>
            <a:effectLst/>
          </c:spPr>
        </c:majorGridlines>
        <c:majorTickMark val="none"/>
        <c:minorTickMark val="none"/>
        <c:tickLblPos val="none"/>
        <c:crossAx val="3"/>
        <c:crosses val="min"/>
        <c:auto val="0"/>
        <c:lblAlgn val="ctr"/>
        <c:lblOffset val="100"/>
        <c:noMultiLvlLbl val="0"/>
      </c:catAx>
      <c:valAx>
        <c:axId val="3"/>
        <c:scaling>
          <c:orientation val="minMax"/>
          <c:max val="1"/>
          <c:min val="0"/>
        </c:scaling>
        <c:delete val="0"/>
        <c:axPos val="l"/>
        <c:majorGridlines>
          <c:spPr>
            <a:ln w="6350" cap="flat" cmpd="sng" algn="ctr">
              <a:noFill/>
              <a:prstDash val="solid"/>
              <a:round/>
            </a:ln>
            <a:effectLst/>
          </c:spPr>
        </c:majorGridlines>
        <c:majorTickMark val="out"/>
        <c:minorTickMark val="none"/>
        <c:tickLblPos val="none"/>
        <c:spPr>
          <a:noFill/>
          <a:ln w="9525" cap="flat" cmpd="sng" algn="ctr">
            <a:solidFill>
              <a:schemeClr val="bg1"/>
            </a:solidFill>
            <a:prstDash val="solid"/>
            <a:round/>
          </a:ln>
          <a:effectLst/>
        </c:spPr>
        <c:txPr>
          <a:bodyPr rot="-60000000" spcFirstLastPara="1" vertOverflow="ellipsis" vert="horz" wrap="none" anchor="ctr" anchorCtr="1"/>
          <a:lstStyle/>
          <a:p>
            <a:pPr>
              <a:defRPr sz="1400" b="0" i="0" u="none" strike="noStrike" kern="1200" baseline="0">
                <a:solidFill>
                  <a:schemeClr val="tx1"/>
                </a:solidFill>
                <a:latin typeface="+mn-lt"/>
                <a:ea typeface="+mn-ea"/>
                <a:cs typeface="+mn-cs"/>
              </a:defRPr>
            </a:pPr>
            <a:endParaRPr lang="sv-SE"/>
          </a:p>
        </c:txPr>
        <c:crossAx val="2"/>
        <c:crosses val="min"/>
        <c:crossBetween val="between"/>
        <c:majorUnit val="0.2"/>
      </c:valAx>
      <c:spPr>
        <a:noFill/>
        <a:ln>
          <a:noFill/>
        </a:ln>
        <a:effectLst/>
      </c:spPr>
    </c:plotArea>
    <c:plotVisOnly val="0"/>
    <c:dispBlanksAs val="gap"/>
    <c:showDLblsOverMax val="1"/>
  </c:chart>
  <c:spPr>
    <a:noFill/>
    <a:ln w="6350" cap="flat" cmpd="sng" algn="ctr">
      <a:noFill/>
      <a:prstDash val="solid"/>
      <a:miter lim="800000"/>
    </a:ln>
    <a:effectLst/>
  </c:spPr>
  <c:txPr>
    <a:bodyPr/>
    <a:lstStyle/>
    <a:p>
      <a:pPr>
        <a:defRPr/>
      </a:pPr>
      <a:endParaRPr lang="sv-SE"/>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sv-SE"/>
  <c:roundedCorners val="0"/>
  <mc:AlternateContent xmlns:mc="http://schemas.openxmlformats.org/markup-compatibility/2006">
    <mc:Choice xmlns:c14="http://schemas.microsoft.com/office/drawing/2007/8/2/chart" Requires="c14">
      <c14:style val="103"/>
    </mc:Choice>
    <mc:Fallback>
      <c:style val="3"/>
    </mc:Fallback>
  </mc:AlternateContent>
  <c:chart>
    <c:autoTitleDeleted val="0"/>
    <c:plotArea>
      <c:layout>
        <c:manualLayout>
          <c:layoutTarget val="inner"/>
          <c:xMode val="edge"/>
          <c:yMode val="edge"/>
          <c:x val="1.7373872368860673E-2"/>
          <c:y val="3.3142128744423197E-2"/>
          <c:w val="0.96525225526227865"/>
          <c:h val="0.93371574251115363"/>
        </c:manualLayout>
      </c:layout>
      <c:barChart>
        <c:barDir val="col"/>
        <c:grouping val="clustered"/>
        <c:varyColors val="0"/>
        <c:ser>
          <c:idx val="2"/>
          <c:order val="2"/>
          <c:spPr>
            <a:solidFill>
              <a:schemeClr val="accent1">
                <a:tint val="65000"/>
              </a:schemeClr>
            </a:solidFill>
            <a:ln>
              <a:noFill/>
            </a:ln>
            <a:effectLst/>
          </c:spPr>
          <c:invertIfNegative val="0"/>
          <c:extLst>
            <c:ext xmlns:c16="http://schemas.microsoft.com/office/drawing/2014/chart" uri="{C3380CC4-5D6E-409C-BE32-E72D297353CC}">
              <c16:uniqueId val="{00000002-41D3-4353-945A-903A1A43A27E}"/>
            </c:ext>
          </c:extLst>
        </c:ser>
        <c:dLbls>
          <c:showLegendKey val="0"/>
          <c:showVal val="0"/>
          <c:showCatName val="0"/>
          <c:showSerName val="0"/>
          <c:showPercent val="0"/>
          <c:showBubbleSize val="0"/>
        </c:dLbls>
        <c:gapWidth val="150"/>
        <c:axId val="2"/>
        <c:axId val="3"/>
      </c:barChart>
      <c:lineChart>
        <c:grouping val="standard"/>
        <c:varyColors val="0"/>
        <c:ser>
          <c:idx val="0"/>
          <c:order val="0"/>
          <c:spPr>
            <a:ln w="19050" cap="rnd" cmpd="sng" algn="ctr">
              <a:solidFill>
                <a:schemeClr val="accent1">
                  <a:shade val="65000"/>
                </a:schemeClr>
              </a:solidFill>
              <a:prstDash val="solid"/>
              <a:round/>
            </a:ln>
            <a:effectLst/>
          </c:spPr>
          <c:marker>
            <c:symbol val="none"/>
          </c:marker>
          <c:val>
            <c:numRef>
              <c:f>Sheet1!$A$1:$L$1</c:f>
              <c:numCache>
                <c:formatCode>General</c:formatCode>
                <c:ptCount val="12"/>
              </c:numCache>
            </c:numRef>
          </c:val>
          <c:smooth val="0"/>
          <c:extLst>
            <c:ext xmlns:c16="http://schemas.microsoft.com/office/drawing/2014/chart" uri="{C3380CC4-5D6E-409C-BE32-E72D297353CC}">
              <c16:uniqueId val="{00000000-41D3-4353-945A-903A1A43A27E}"/>
            </c:ext>
          </c:extLst>
        </c:ser>
        <c:ser>
          <c:idx val="1"/>
          <c:order val="1"/>
          <c:spPr>
            <a:ln w="19050" cap="rnd" cmpd="sng" algn="ctr">
              <a:solidFill>
                <a:schemeClr val="accent1"/>
              </a:solidFill>
              <a:prstDash val="solid"/>
              <a:round/>
            </a:ln>
            <a:effectLst/>
          </c:spPr>
          <c:marker>
            <c:symbol val="none"/>
          </c:marker>
          <c:val>
            <c:numRef>
              <c:f>Sheet1!$A$2:$L$2</c:f>
              <c:numCache>
                <c:formatCode>General</c:formatCode>
                <c:ptCount val="12"/>
                <c:pt idx="0">
                  <c:v>1346279232</c:v>
                </c:pt>
                <c:pt idx="1">
                  <c:v>1481273077.6666667</c:v>
                </c:pt>
                <c:pt idx="2">
                  <c:v>1616266923.3333333</c:v>
                </c:pt>
                <c:pt idx="3">
                  <c:v>1751260769</c:v>
                </c:pt>
                <c:pt idx="4">
                  <c:v>2114368492</c:v>
                </c:pt>
                <c:pt idx="5">
                  <c:v>2422491121.5</c:v>
                </c:pt>
                <c:pt idx="6">
                  <c:v>2730613751</c:v>
                </c:pt>
                <c:pt idx="7">
                  <c:v>3150946489</c:v>
                </c:pt>
                <c:pt idx="8">
                  <c:v>3455771573</c:v>
                </c:pt>
                <c:pt idx="9">
                  <c:v>3803840383.5</c:v>
                </c:pt>
                <c:pt idx="10">
                  <c:v>4151909194</c:v>
                </c:pt>
                <c:pt idx="11">
                  <c:v>4341136953</c:v>
                </c:pt>
              </c:numCache>
            </c:numRef>
          </c:val>
          <c:smooth val="0"/>
          <c:extLst>
            <c:ext xmlns:c16="http://schemas.microsoft.com/office/drawing/2014/chart" uri="{C3380CC4-5D6E-409C-BE32-E72D297353CC}">
              <c16:uniqueId val="{00000001-41D3-4353-945A-903A1A43A27E}"/>
            </c:ext>
          </c:extLst>
        </c:ser>
        <c:dLbls>
          <c:showLegendKey val="0"/>
          <c:showVal val="0"/>
          <c:showCatName val="0"/>
          <c:showSerName val="0"/>
          <c:showPercent val="0"/>
          <c:showBubbleSize val="0"/>
        </c:dLbls>
        <c:marker val="1"/>
        <c:smooth val="0"/>
        <c:axId val="1796901008"/>
        <c:axId val="1"/>
      </c:lineChart>
      <c:catAx>
        <c:axId val="1796901008"/>
        <c:scaling>
          <c:orientation val="minMax"/>
        </c:scaling>
        <c:delete val="0"/>
        <c:axPos val="b"/>
        <c:majorGridlines>
          <c:spPr>
            <a:ln w="6350" cap="flat" cmpd="sng" algn="ctr">
              <a:noFill/>
              <a:prstDash val="solid"/>
              <a:round/>
            </a:ln>
            <a:effectLst/>
          </c:spPr>
        </c:majorGridlines>
        <c:majorTickMark val="none"/>
        <c:minorTickMark val="none"/>
        <c:tickLblPos val="none"/>
        <c:spPr>
          <a:noFill/>
          <a:ln w="9525" cap="flat" cmpd="sng" algn="ctr">
            <a:solidFill>
              <a:schemeClr val="tx1"/>
            </a:solidFill>
            <a:prstDash val="solid"/>
            <a:round/>
          </a:ln>
          <a:effectLst/>
        </c:spPr>
        <c:txPr>
          <a:bodyPr rot="-60000000" spcFirstLastPara="1" vertOverflow="ellipsis" vert="horz" wrap="square" anchor="ctr" anchorCtr="1"/>
          <a:lstStyle/>
          <a:p>
            <a:pPr>
              <a:defRPr sz="1000" b="0" i="0" u="none" strike="noStrike" kern="1200" baseline="0">
                <a:solidFill>
                  <a:schemeClr val="tx1"/>
                </a:solidFill>
                <a:latin typeface="+mn-lt"/>
                <a:ea typeface="+mn-ea"/>
                <a:cs typeface="+mn-cs"/>
              </a:defRPr>
            </a:pPr>
            <a:endParaRPr lang="sv-SE"/>
          </a:p>
        </c:txPr>
        <c:crossAx val="1"/>
        <c:crosses val="min"/>
        <c:auto val="0"/>
        <c:lblAlgn val="ctr"/>
        <c:lblOffset val="100"/>
        <c:noMultiLvlLbl val="0"/>
      </c:catAx>
      <c:valAx>
        <c:axId val="1"/>
        <c:scaling>
          <c:orientation val="minMax"/>
          <c:max val="5000000000"/>
          <c:min val="0"/>
        </c:scaling>
        <c:delete val="0"/>
        <c:axPos val="r"/>
        <c:majorGridlines>
          <c:spPr>
            <a:ln w="6350" cap="flat" cmpd="sng" algn="ctr">
              <a:noFill/>
              <a:prstDash val="solid"/>
              <a:round/>
            </a:ln>
            <a:effectLst/>
          </c:spPr>
        </c:majorGridlines>
        <c:numFmt formatCode="General" sourceLinked="1"/>
        <c:majorTickMark val="out"/>
        <c:minorTickMark val="none"/>
        <c:tickLblPos val="none"/>
        <c:spPr>
          <a:noFill/>
          <a:ln w="9525" cap="flat" cmpd="sng" algn="ctr">
            <a:solidFill>
              <a:schemeClr val="bg1"/>
            </a:solidFill>
            <a:prstDash val="solid"/>
            <a:round/>
          </a:ln>
          <a:effectLst/>
        </c:spPr>
        <c:txPr>
          <a:bodyPr rot="-60000000" spcFirstLastPara="1" vertOverflow="ellipsis" vert="horz" wrap="none" anchor="ctr" anchorCtr="1"/>
          <a:lstStyle/>
          <a:p>
            <a:pPr>
              <a:defRPr sz="1400" b="0" i="0" u="none" strike="noStrike" kern="1200" baseline="0">
                <a:solidFill>
                  <a:schemeClr val="tx1"/>
                </a:solidFill>
                <a:latin typeface="+mn-lt"/>
                <a:ea typeface="+mn-ea"/>
                <a:cs typeface="+mn-cs"/>
              </a:defRPr>
            </a:pPr>
            <a:endParaRPr lang="sv-SE"/>
          </a:p>
        </c:txPr>
        <c:crossAx val="1796901008"/>
        <c:crosses val="max"/>
        <c:crossBetween val="between"/>
        <c:majorUnit val="1000000000"/>
      </c:valAx>
      <c:catAx>
        <c:axId val="2"/>
        <c:scaling>
          <c:orientation val="minMax"/>
        </c:scaling>
        <c:delete val="1"/>
        <c:axPos val="b"/>
        <c:majorGridlines>
          <c:spPr>
            <a:ln w="6350" cap="flat" cmpd="sng" algn="ctr">
              <a:noFill/>
              <a:prstDash val="solid"/>
              <a:round/>
            </a:ln>
            <a:effectLst/>
          </c:spPr>
        </c:majorGridlines>
        <c:majorTickMark val="none"/>
        <c:minorTickMark val="none"/>
        <c:tickLblPos val="none"/>
        <c:crossAx val="3"/>
        <c:crosses val="min"/>
        <c:auto val="0"/>
        <c:lblAlgn val="ctr"/>
        <c:lblOffset val="100"/>
        <c:noMultiLvlLbl val="0"/>
      </c:catAx>
      <c:valAx>
        <c:axId val="3"/>
        <c:scaling>
          <c:orientation val="minMax"/>
          <c:max val="1"/>
          <c:min val="0"/>
        </c:scaling>
        <c:delete val="0"/>
        <c:axPos val="l"/>
        <c:majorGridlines>
          <c:spPr>
            <a:ln w="6350" cap="flat" cmpd="sng" algn="ctr">
              <a:noFill/>
              <a:prstDash val="solid"/>
              <a:round/>
            </a:ln>
            <a:effectLst/>
          </c:spPr>
        </c:majorGridlines>
        <c:majorTickMark val="out"/>
        <c:minorTickMark val="none"/>
        <c:tickLblPos val="none"/>
        <c:spPr>
          <a:noFill/>
          <a:ln w="9525" cap="flat" cmpd="sng" algn="ctr">
            <a:solidFill>
              <a:schemeClr val="bg1"/>
            </a:solidFill>
            <a:prstDash val="solid"/>
            <a:round/>
          </a:ln>
          <a:effectLst/>
        </c:spPr>
        <c:txPr>
          <a:bodyPr rot="-60000000" spcFirstLastPara="1" vertOverflow="ellipsis" vert="horz" wrap="none" anchor="ctr" anchorCtr="1"/>
          <a:lstStyle/>
          <a:p>
            <a:pPr>
              <a:defRPr sz="1400" b="0" i="0" u="none" strike="noStrike" kern="1200" baseline="0">
                <a:solidFill>
                  <a:schemeClr val="tx1"/>
                </a:solidFill>
                <a:latin typeface="+mn-lt"/>
                <a:ea typeface="+mn-ea"/>
                <a:cs typeface="+mn-cs"/>
              </a:defRPr>
            </a:pPr>
            <a:endParaRPr lang="sv-SE"/>
          </a:p>
        </c:txPr>
        <c:crossAx val="2"/>
        <c:crosses val="min"/>
        <c:crossBetween val="between"/>
        <c:majorUnit val="0.2"/>
      </c:valAx>
      <c:spPr>
        <a:noFill/>
        <a:ln>
          <a:noFill/>
        </a:ln>
        <a:effectLst/>
      </c:spPr>
    </c:plotArea>
    <c:plotVisOnly val="0"/>
    <c:dispBlanksAs val="gap"/>
    <c:showDLblsOverMax val="1"/>
  </c:chart>
  <c:spPr>
    <a:noFill/>
    <a:ln w="6350" cap="flat" cmpd="sng" algn="ctr">
      <a:noFill/>
      <a:prstDash val="solid"/>
      <a:miter lim="800000"/>
    </a:ln>
    <a:effectLst/>
  </c:spPr>
  <c:txPr>
    <a:bodyPr/>
    <a:lstStyle/>
    <a:p>
      <a:pPr>
        <a:defRPr/>
      </a:pPr>
      <a:endParaRPr lang="sv-SE"/>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sv-SE"/>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1.806182702327197E-2"/>
          <c:y val="3.6186499652052888E-2"/>
          <c:w val="0.96387634595345606"/>
          <c:h val="0.92762700069589421"/>
        </c:manualLayout>
      </c:layout>
      <c:barChart>
        <c:barDir val="col"/>
        <c:grouping val="clustered"/>
        <c:varyColors val="0"/>
        <c:ser>
          <c:idx val="2"/>
          <c:order val="2"/>
          <c:invertIfNegative val="0"/>
          <c:extLst>
            <c:ext xmlns:c16="http://schemas.microsoft.com/office/drawing/2014/chart" uri="{C3380CC4-5D6E-409C-BE32-E72D297353CC}">
              <c16:uniqueId val="{00000002-D85E-42C3-922B-80A94436593D}"/>
            </c:ext>
          </c:extLst>
        </c:ser>
        <c:dLbls>
          <c:showLegendKey val="0"/>
          <c:showVal val="0"/>
          <c:showCatName val="0"/>
          <c:showSerName val="0"/>
          <c:showPercent val="0"/>
          <c:showBubbleSize val="0"/>
        </c:dLbls>
        <c:gapWidth val="150"/>
        <c:axId val="2"/>
        <c:axId val="3"/>
      </c:barChart>
      <c:lineChart>
        <c:grouping val="standard"/>
        <c:varyColors val="0"/>
        <c:ser>
          <c:idx val="0"/>
          <c:order val="0"/>
          <c:spPr>
            <a:ln w="38100" cmpd="sng" algn="ctr">
              <a:solidFill>
                <a:schemeClr val="accent2"/>
              </a:solidFill>
              <a:prstDash val="solid"/>
            </a:ln>
          </c:spPr>
          <c:marker>
            <c:symbol val="none"/>
          </c:marker>
          <c:val>
            <c:numRef>
              <c:f>Sheet1!$A$1:$L$1</c:f>
              <c:numCache>
                <c:formatCode>General</c:formatCode>
                <c:ptCount val="12"/>
              </c:numCache>
            </c:numRef>
          </c:val>
          <c:smooth val="0"/>
          <c:extLst>
            <c:ext xmlns:c16="http://schemas.microsoft.com/office/drawing/2014/chart" uri="{C3380CC4-5D6E-409C-BE32-E72D297353CC}">
              <c16:uniqueId val="{00000000-D85E-42C3-922B-80A94436593D}"/>
            </c:ext>
          </c:extLst>
        </c:ser>
        <c:ser>
          <c:idx val="1"/>
          <c:order val="1"/>
          <c:spPr>
            <a:ln w="38100" cmpd="sng" algn="ctr">
              <a:solidFill>
                <a:schemeClr val="accent1"/>
              </a:solidFill>
              <a:prstDash val="solid"/>
            </a:ln>
          </c:spPr>
          <c:marker>
            <c:symbol val="none"/>
          </c:marker>
          <c:val>
            <c:numRef>
              <c:f>Sheet1!$A$2:$L$2</c:f>
              <c:numCache>
                <c:formatCode>General</c:formatCode>
                <c:ptCount val="12"/>
                <c:pt idx="0">
                  <c:v>130771807</c:v>
                </c:pt>
                <c:pt idx="1">
                  <c:v>129213769</c:v>
                </c:pt>
                <c:pt idx="2">
                  <c:v>97972710</c:v>
                </c:pt>
                <c:pt idx="3">
                  <c:v>78635514</c:v>
                </c:pt>
                <c:pt idx="4">
                  <c:v>73268159</c:v>
                </c:pt>
                <c:pt idx="5">
                  <c:v>70094774</c:v>
                </c:pt>
                <c:pt idx="6">
                  <c:v>64780976</c:v>
                </c:pt>
                <c:pt idx="7">
                  <c:v>56246737</c:v>
                </c:pt>
                <c:pt idx="8">
                  <c:v>45783322</c:v>
                </c:pt>
                <c:pt idx="9">
                  <c:v>47690218</c:v>
                </c:pt>
                <c:pt idx="10">
                  <c:v>39623712</c:v>
                </c:pt>
                <c:pt idx="11">
                  <c:v>37525219</c:v>
                </c:pt>
              </c:numCache>
            </c:numRef>
          </c:val>
          <c:smooth val="0"/>
          <c:extLst>
            <c:ext xmlns:c16="http://schemas.microsoft.com/office/drawing/2014/chart" uri="{C3380CC4-5D6E-409C-BE32-E72D297353CC}">
              <c16:uniqueId val="{00000001-D85E-42C3-922B-80A94436593D}"/>
            </c:ext>
          </c:extLst>
        </c:ser>
        <c:dLbls>
          <c:showLegendKey val="0"/>
          <c:showVal val="0"/>
          <c:showCatName val="0"/>
          <c:showSerName val="0"/>
          <c:showPercent val="0"/>
          <c:showBubbleSize val="0"/>
        </c:dLbls>
        <c:marker val="1"/>
        <c:smooth val="0"/>
        <c:axId val="1830334015"/>
        <c:axId val="1"/>
      </c:lineChart>
      <c:catAx>
        <c:axId val="1830334015"/>
        <c:scaling>
          <c:orientation val="minMax"/>
        </c:scaling>
        <c:delete val="0"/>
        <c:axPos val="b"/>
        <c:majorGridlines>
          <c:spPr>
            <a:ln>
              <a:noFill/>
            </a:ln>
          </c:spPr>
        </c:majorGridlines>
        <c:majorTickMark val="none"/>
        <c:minorTickMark val="none"/>
        <c:tickLblPos val="none"/>
        <c:spPr>
          <a:ln w="9525" cmpd="sng" algn="ctr">
            <a:solidFill>
              <a:schemeClr val="tx1"/>
            </a:solidFill>
            <a:prstDash val="solid"/>
          </a:ln>
        </c:spPr>
        <c:crossAx val="1"/>
        <c:crosses val="min"/>
        <c:auto val="0"/>
        <c:lblAlgn val="ctr"/>
        <c:lblOffset val="100"/>
        <c:noMultiLvlLbl val="0"/>
      </c:catAx>
      <c:valAx>
        <c:axId val="1"/>
        <c:scaling>
          <c:orientation val="minMax"/>
          <c:max val="140000000"/>
          <c:min val="0"/>
        </c:scaling>
        <c:delete val="0"/>
        <c:axPos val="r"/>
        <c:majorGridlines>
          <c:spPr>
            <a:ln>
              <a:noFill/>
            </a:ln>
          </c:spPr>
        </c:majorGridlines>
        <c:numFmt formatCode="General" sourceLinked="1"/>
        <c:majorTickMark val="out"/>
        <c:minorTickMark val="none"/>
        <c:tickLblPos val="none"/>
        <c:spPr>
          <a:ln w="9525" cmpd="sng" algn="ctr">
            <a:solidFill>
              <a:schemeClr val="bg1"/>
            </a:solidFill>
            <a:prstDash val="solid"/>
          </a:ln>
        </c:spPr>
        <c:txPr>
          <a:bodyPr wrap="none"/>
          <a:lstStyle/>
          <a:p>
            <a:pPr>
              <a:defRPr sz="1400" kern="1200">
                <a:latin typeface="+mn-lt"/>
                <a:ea typeface="+mn-ea"/>
                <a:cs typeface="+mn-cs"/>
              </a:defRPr>
            </a:pPr>
            <a:endParaRPr lang="sv-SE"/>
          </a:p>
        </c:txPr>
        <c:crossAx val="1830334015"/>
        <c:crosses val="max"/>
        <c:crossBetween val="between"/>
        <c:majorUnit val="20000000"/>
      </c:valAx>
      <c:catAx>
        <c:axId val="2"/>
        <c:scaling>
          <c:orientation val="minMax"/>
        </c:scaling>
        <c:delete val="1"/>
        <c:axPos val="b"/>
        <c:majorGridlines>
          <c:spPr>
            <a:ln>
              <a:noFill/>
            </a:ln>
          </c:spPr>
        </c:majorGridlines>
        <c:majorTickMark val="none"/>
        <c:minorTickMark val="none"/>
        <c:tickLblPos val="none"/>
        <c:crossAx val="3"/>
        <c:crosses val="min"/>
        <c:auto val="0"/>
        <c:lblAlgn val="ctr"/>
        <c:lblOffset val="100"/>
        <c:noMultiLvlLbl val="0"/>
      </c:catAx>
      <c:valAx>
        <c:axId val="3"/>
        <c:scaling>
          <c:orientation val="minMax"/>
          <c:max val="1"/>
          <c:min val="0"/>
        </c:scaling>
        <c:delete val="0"/>
        <c:axPos val="l"/>
        <c:majorGridlines>
          <c:spPr>
            <a:ln>
              <a:noFill/>
            </a:ln>
          </c:spPr>
        </c:majorGridlines>
        <c:majorTickMark val="out"/>
        <c:minorTickMark val="none"/>
        <c:tickLblPos val="none"/>
        <c:spPr>
          <a:ln w="9525" cmpd="sng" algn="ctr">
            <a:solidFill>
              <a:schemeClr val="bg1"/>
            </a:solidFill>
            <a:prstDash val="solid"/>
          </a:ln>
        </c:spPr>
        <c:txPr>
          <a:bodyPr wrap="none"/>
          <a:lstStyle/>
          <a:p>
            <a:pPr>
              <a:defRPr sz="1400" kern="1200">
                <a:latin typeface="+mn-lt"/>
                <a:ea typeface="+mn-ea"/>
                <a:cs typeface="+mn-cs"/>
              </a:defRPr>
            </a:pPr>
            <a:endParaRPr lang="sv-SE"/>
          </a:p>
        </c:txPr>
        <c:crossAx val="2"/>
        <c:crosses val="min"/>
        <c:crossBetween val="between"/>
        <c:majorUnit val="0.2"/>
      </c:valAx>
    </c:plotArea>
    <c:plotVisOnly val="0"/>
    <c:dispBlanksAs val="gap"/>
    <c:showDLblsOverMax val="1"/>
  </c:chart>
  <c:externalData r:id="rId1">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sv-SE"/>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1.806182702327197E-2"/>
          <c:y val="3.6186499652052888E-2"/>
          <c:w val="0.96387634595345606"/>
          <c:h val="0.92762700069589421"/>
        </c:manualLayout>
      </c:layout>
      <c:barChart>
        <c:barDir val="col"/>
        <c:grouping val="clustered"/>
        <c:varyColors val="0"/>
        <c:ser>
          <c:idx val="2"/>
          <c:order val="2"/>
          <c:invertIfNegative val="0"/>
          <c:extLst>
            <c:ext xmlns:c16="http://schemas.microsoft.com/office/drawing/2014/chart" uri="{C3380CC4-5D6E-409C-BE32-E72D297353CC}">
              <c16:uniqueId val="{00000002-CD2F-4844-87E1-80B2F61B662B}"/>
            </c:ext>
          </c:extLst>
        </c:ser>
        <c:dLbls>
          <c:showLegendKey val="0"/>
          <c:showVal val="0"/>
          <c:showCatName val="0"/>
          <c:showSerName val="0"/>
          <c:showPercent val="0"/>
          <c:showBubbleSize val="0"/>
        </c:dLbls>
        <c:gapWidth val="150"/>
        <c:axId val="2"/>
        <c:axId val="3"/>
      </c:barChart>
      <c:lineChart>
        <c:grouping val="standard"/>
        <c:varyColors val="0"/>
        <c:ser>
          <c:idx val="0"/>
          <c:order val="0"/>
          <c:spPr>
            <a:ln w="38100" cmpd="sng" algn="ctr">
              <a:solidFill>
                <a:schemeClr val="accent2"/>
              </a:solidFill>
              <a:prstDash val="solid"/>
            </a:ln>
          </c:spPr>
          <c:marker>
            <c:symbol val="none"/>
          </c:marker>
          <c:val>
            <c:numRef>
              <c:f>Sheet1!$A$1:$L$1</c:f>
              <c:numCache>
                <c:formatCode>General</c:formatCode>
                <c:ptCount val="12"/>
              </c:numCache>
            </c:numRef>
          </c:val>
          <c:smooth val="0"/>
          <c:extLst>
            <c:ext xmlns:c16="http://schemas.microsoft.com/office/drawing/2014/chart" uri="{C3380CC4-5D6E-409C-BE32-E72D297353CC}">
              <c16:uniqueId val="{00000000-CD2F-4844-87E1-80B2F61B662B}"/>
            </c:ext>
          </c:extLst>
        </c:ser>
        <c:ser>
          <c:idx val="1"/>
          <c:order val="1"/>
          <c:spPr>
            <a:ln w="38100" cmpd="sng" algn="ctr">
              <a:solidFill>
                <a:schemeClr val="accent1"/>
              </a:solidFill>
              <a:prstDash val="solid"/>
            </a:ln>
          </c:spPr>
          <c:marker>
            <c:symbol val="none"/>
          </c:marker>
          <c:val>
            <c:numRef>
              <c:f>Sheet1!$A$2:$L$2</c:f>
              <c:numCache>
                <c:formatCode>General</c:formatCode>
                <c:ptCount val="12"/>
                <c:pt idx="0">
                  <c:v>23714656</c:v>
                </c:pt>
                <c:pt idx="1">
                  <c:v>24912370</c:v>
                </c:pt>
                <c:pt idx="2">
                  <c:v>33051332</c:v>
                </c:pt>
                <c:pt idx="3">
                  <c:v>36636625</c:v>
                </c:pt>
                <c:pt idx="4">
                  <c:v>36743667</c:v>
                </c:pt>
                <c:pt idx="5">
                  <c:v>39398137</c:v>
                </c:pt>
                <c:pt idx="6">
                  <c:v>37871536</c:v>
                </c:pt>
                <c:pt idx="7">
                  <c:v>38969193</c:v>
                </c:pt>
                <c:pt idx="8">
                  <c:v>36162114</c:v>
                </c:pt>
                <c:pt idx="9">
                  <c:v>37096872</c:v>
                </c:pt>
                <c:pt idx="10">
                  <c:v>39062093</c:v>
                </c:pt>
                <c:pt idx="11">
                  <c:v>39747195</c:v>
                </c:pt>
              </c:numCache>
            </c:numRef>
          </c:val>
          <c:smooth val="0"/>
          <c:extLst>
            <c:ext xmlns:c16="http://schemas.microsoft.com/office/drawing/2014/chart" uri="{C3380CC4-5D6E-409C-BE32-E72D297353CC}">
              <c16:uniqueId val="{00000001-CD2F-4844-87E1-80B2F61B662B}"/>
            </c:ext>
          </c:extLst>
        </c:ser>
        <c:dLbls>
          <c:showLegendKey val="0"/>
          <c:showVal val="0"/>
          <c:showCatName val="0"/>
          <c:showSerName val="0"/>
          <c:showPercent val="0"/>
          <c:showBubbleSize val="0"/>
        </c:dLbls>
        <c:marker val="1"/>
        <c:smooth val="0"/>
        <c:axId val="1188776799"/>
        <c:axId val="1"/>
      </c:lineChart>
      <c:catAx>
        <c:axId val="1188776799"/>
        <c:scaling>
          <c:orientation val="minMax"/>
        </c:scaling>
        <c:delete val="0"/>
        <c:axPos val="b"/>
        <c:majorGridlines>
          <c:spPr>
            <a:ln>
              <a:noFill/>
            </a:ln>
          </c:spPr>
        </c:majorGridlines>
        <c:majorTickMark val="none"/>
        <c:minorTickMark val="none"/>
        <c:tickLblPos val="none"/>
        <c:spPr>
          <a:ln w="9525" cmpd="sng" algn="ctr">
            <a:solidFill>
              <a:schemeClr val="tx1"/>
            </a:solidFill>
            <a:prstDash val="solid"/>
          </a:ln>
        </c:spPr>
        <c:crossAx val="1"/>
        <c:crosses val="min"/>
        <c:auto val="0"/>
        <c:lblAlgn val="ctr"/>
        <c:lblOffset val="100"/>
        <c:noMultiLvlLbl val="0"/>
      </c:catAx>
      <c:valAx>
        <c:axId val="1"/>
        <c:scaling>
          <c:orientation val="minMax"/>
          <c:max val="40000000"/>
          <c:min val="0"/>
        </c:scaling>
        <c:delete val="0"/>
        <c:axPos val="r"/>
        <c:majorGridlines>
          <c:spPr>
            <a:ln>
              <a:noFill/>
            </a:ln>
          </c:spPr>
        </c:majorGridlines>
        <c:numFmt formatCode="General" sourceLinked="1"/>
        <c:majorTickMark val="out"/>
        <c:minorTickMark val="none"/>
        <c:tickLblPos val="none"/>
        <c:spPr>
          <a:ln w="9525" cmpd="sng" algn="ctr">
            <a:solidFill>
              <a:schemeClr val="bg1"/>
            </a:solidFill>
            <a:prstDash val="solid"/>
          </a:ln>
        </c:spPr>
        <c:txPr>
          <a:bodyPr wrap="none"/>
          <a:lstStyle/>
          <a:p>
            <a:pPr>
              <a:defRPr sz="1400" kern="1200">
                <a:latin typeface="+mn-lt"/>
                <a:ea typeface="+mn-ea"/>
                <a:cs typeface="+mn-cs"/>
              </a:defRPr>
            </a:pPr>
            <a:endParaRPr lang="sv-SE"/>
          </a:p>
        </c:txPr>
        <c:crossAx val="1188776799"/>
        <c:crosses val="max"/>
        <c:crossBetween val="between"/>
        <c:majorUnit val="10000000"/>
      </c:valAx>
      <c:catAx>
        <c:axId val="2"/>
        <c:scaling>
          <c:orientation val="minMax"/>
        </c:scaling>
        <c:delete val="1"/>
        <c:axPos val="b"/>
        <c:majorGridlines>
          <c:spPr>
            <a:ln>
              <a:noFill/>
            </a:ln>
          </c:spPr>
        </c:majorGridlines>
        <c:majorTickMark val="none"/>
        <c:minorTickMark val="none"/>
        <c:tickLblPos val="none"/>
        <c:crossAx val="3"/>
        <c:crosses val="min"/>
        <c:auto val="0"/>
        <c:lblAlgn val="ctr"/>
        <c:lblOffset val="100"/>
        <c:noMultiLvlLbl val="0"/>
      </c:catAx>
      <c:valAx>
        <c:axId val="3"/>
        <c:scaling>
          <c:orientation val="minMax"/>
          <c:max val="1"/>
          <c:min val="0"/>
        </c:scaling>
        <c:delete val="0"/>
        <c:axPos val="l"/>
        <c:majorGridlines>
          <c:spPr>
            <a:ln>
              <a:noFill/>
            </a:ln>
          </c:spPr>
        </c:majorGridlines>
        <c:majorTickMark val="out"/>
        <c:minorTickMark val="none"/>
        <c:tickLblPos val="none"/>
        <c:spPr>
          <a:ln w="9525" cmpd="sng" algn="ctr">
            <a:solidFill>
              <a:schemeClr val="bg1"/>
            </a:solidFill>
            <a:prstDash val="solid"/>
          </a:ln>
        </c:spPr>
        <c:txPr>
          <a:bodyPr wrap="none"/>
          <a:lstStyle/>
          <a:p>
            <a:pPr>
              <a:defRPr sz="1400" kern="1200">
                <a:latin typeface="+mn-lt"/>
                <a:ea typeface="+mn-ea"/>
                <a:cs typeface="+mn-cs"/>
              </a:defRPr>
            </a:pPr>
            <a:endParaRPr lang="sv-SE"/>
          </a:p>
        </c:txPr>
        <c:crossAx val="2"/>
        <c:crosses val="min"/>
        <c:crossBetween val="between"/>
        <c:majorUnit val="0.2"/>
      </c:valAx>
    </c:plotArea>
    <c:plotVisOnly val="0"/>
    <c:dispBlanksAs val="gap"/>
    <c:showDLblsOverMax val="1"/>
  </c:chart>
  <c:externalData r:id="rId1">
    <c:autoUpdate val="0"/>
  </c:externalData>
</c:chartSpace>
</file>

<file path=ppt/charts/colors1.xml><?xml version="1.0" encoding="utf-8"?>
<cs:colorStyle xmlns:cs="http://schemas.microsoft.com/office/drawing/2012/chartStyle" xmlns:a="http://schemas.openxmlformats.org/drawingml/2006/main" meth="withinLinear" id="14">
  <a:schemeClr val="accent1"/>
</cs:colorStyle>
</file>

<file path=ppt/charts/colors2.xml><?xml version="1.0" encoding="utf-8"?>
<cs:colorStyle xmlns:cs="http://schemas.microsoft.com/office/drawing/2012/chartStyle" xmlns:a="http://schemas.openxmlformats.org/drawingml/2006/main" meth="withinLinear" id="14">
  <a:schemeClr val="accent1"/>
</cs:colorStyle>
</file>

<file path=ppt/charts/style1.xml><?xml version="1.0" encoding="utf-8"?>
<cs:chartStyle xmlns:cs="http://schemas.microsoft.com/office/drawing/2012/chartStyle" xmlns:a="http://schemas.openxmlformats.org/drawingml/2006/main" id="102">
  <cs:axisTitle>
    <cs:lnRef idx="0"/>
    <cs:fillRef idx="0"/>
    <cs:effectRef idx="0"/>
    <cs:fontRef idx="minor">
      <a:schemeClr val="tx1"/>
    </cs:fontRef>
    <cs:defRPr sz="1000" b="1" kern="1200"/>
  </cs:axisTitle>
  <cs:categoryAxis>
    <cs:lnRef idx="1">
      <a:schemeClr val="tx1">
        <a:tint val="75000"/>
      </a:schemeClr>
    </cs:lnRef>
    <cs:fillRef idx="0"/>
    <cs:effectRef idx="0"/>
    <cs:fontRef idx="minor">
      <a:schemeClr val="tx1"/>
    </cs:fontRef>
    <cs:spPr>
      <a:ln>
        <a:round/>
      </a:ln>
    </cs:spPr>
    <cs:defRPr sz="1000" kern="1200"/>
  </cs:categoryAxis>
  <cs:chartArea mods="allowNoFillOverride allowNoLineOverride">
    <cs:lnRef idx="1">
      <a:schemeClr val="tx1">
        <a:tint val="75000"/>
      </a:schemeClr>
    </cs:lnRef>
    <cs:fillRef idx="1">
      <a:schemeClr val="bg1"/>
    </cs:fillRef>
    <cs:effectRef idx="0"/>
    <cs:fontRef idx="minor">
      <a:schemeClr val="tx1"/>
    </cs:fontRef>
    <cs:spPr>
      <a:ln>
        <a:round/>
      </a:ln>
    </cs:spPr>
    <cs:defRPr sz="1000" kern="1200"/>
  </cs:chartArea>
  <cs:dataLabel>
    <cs:lnRef idx="0"/>
    <cs:fillRef idx="0"/>
    <cs:effectRef idx="0"/>
    <cs:fontRef idx="minor">
      <a:schemeClr val="tx1"/>
    </cs:fontRef>
    <cs:defRPr sz="1000" kern="1200"/>
  </cs:dataLabel>
  <cs:dataLabelCallout>
    <cs:lnRef idx="0"/>
    <cs:fillRef idx="0"/>
    <cs:effectRef idx="0"/>
    <cs:fontRef idx="minor">
      <a:schemeClr val="dk1"/>
    </cs:fontRef>
    <cs:spPr>
      <a:solidFill>
        <a:schemeClr val="lt1"/>
      </a:solidFill>
      <a:ln>
        <a:solidFill>
          <a:schemeClr val="dk1">
            <a:lumMod val="65000"/>
            <a:lumOff val="35000"/>
          </a:schemeClr>
        </a:solidFill>
      </a:ln>
    </cs:spPr>
    <cs:defRPr sz="1000" kern="1200"/>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1">
      <cs:styleClr val="auto"/>
    </cs:lnRef>
    <cs:lineWidthScale>3</cs:lineWidthScale>
    <cs:fillRef idx="0"/>
    <cs:effectRef idx="0"/>
    <cs:fontRef idx="minor">
      <a:schemeClr val="tx1"/>
    </cs:fontRef>
    <cs:spPr>
      <a:ln cap="rnd">
        <a:round/>
      </a:ln>
    </cs:spPr>
  </cs:dataPointLine>
  <cs:dataPointMarker>
    <cs:lnRef idx="1">
      <cs:styleClr val="auto"/>
    </cs:lnRef>
    <cs:fillRef idx="1">
      <cs:styleClr val="auto"/>
    </cs:fillRef>
    <cs:effectRef idx="0"/>
    <cs:fontRef idx="minor">
      <a:schemeClr val="tx1"/>
    </cs:fontRef>
    <cs:spPr>
      <a:ln>
        <a:round/>
      </a:ln>
    </cs:spPr>
  </cs:dataPointMarker>
  <cs:dataPointMarkerLayout/>
  <cs:dataPointWireframe>
    <cs:lnRef idx="1">
      <cs:styleClr val="auto"/>
    </cs:lnRef>
    <cs:fillRef idx="0"/>
    <cs:effectRef idx="0"/>
    <cs:fontRef idx="minor">
      <a:schemeClr val="tx1"/>
    </cs:fontRef>
    <cs:spPr>
      <a:ln>
        <a:round/>
      </a:ln>
    </cs:spPr>
  </cs:dataPointWireframe>
  <cs:dataTable>
    <cs:lnRef idx="1">
      <a:schemeClr val="tx1">
        <a:tint val="75000"/>
      </a:schemeClr>
    </cs:lnRef>
    <cs:fillRef idx="0"/>
    <cs:effectRef idx="0"/>
    <cs:fontRef idx="minor">
      <a:schemeClr val="tx1"/>
    </cs:fontRef>
    <cs:spPr>
      <a:ln>
        <a:round/>
      </a:ln>
    </cs:spPr>
    <cs:defRPr sz="1000" kern="1200"/>
  </cs:dataTable>
  <cs:downBar>
    <cs:lnRef idx="1">
      <a:schemeClr val="tx1"/>
    </cs:lnRef>
    <cs:fillRef idx="1">
      <a:schemeClr val="dk1">
        <a:tint val="95000"/>
      </a:schemeClr>
    </cs:fillRef>
    <cs:effectRef idx="0"/>
    <cs:fontRef idx="minor">
      <a:schemeClr val="tx1"/>
    </cs:fontRef>
    <cs:spPr>
      <a:ln>
        <a:round/>
      </a:ln>
    </cs:spPr>
  </cs:downBar>
  <cs:dropLine>
    <cs:lnRef idx="1">
      <a:schemeClr val="tx1"/>
    </cs:lnRef>
    <cs:fillRef idx="0"/>
    <cs:effectRef idx="0"/>
    <cs:fontRef idx="minor">
      <a:schemeClr val="tx1"/>
    </cs:fontRef>
    <cs:spPr>
      <a:ln>
        <a:round/>
      </a:ln>
    </cs:spPr>
  </cs:dropLine>
  <cs:errorBar>
    <cs:lnRef idx="1">
      <a:schemeClr val="tx1"/>
    </cs:lnRef>
    <cs:fillRef idx="1">
      <a:schemeClr val="tx1"/>
    </cs:fillRef>
    <cs:effectRef idx="0"/>
    <cs:fontRef idx="minor">
      <a:schemeClr val="tx1"/>
    </cs:fontRef>
    <cs:spPr>
      <a:ln>
        <a:round/>
      </a:ln>
    </cs:spPr>
  </cs:errorBar>
  <cs:floor>
    <cs:lnRef idx="1">
      <a:schemeClr val="tx1">
        <a:tint val="75000"/>
      </a:schemeClr>
    </cs:lnRef>
    <cs:fillRef idx="0"/>
    <cs:effectRef idx="0"/>
    <cs:fontRef idx="minor">
      <a:schemeClr val="tx1"/>
    </cs:fontRef>
    <cs:spPr>
      <a:ln>
        <a:round/>
      </a:ln>
    </cs:spPr>
  </cs:floor>
  <cs:gridlineMajor>
    <cs:lnRef idx="1">
      <a:schemeClr val="tx1">
        <a:tint val="75000"/>
      </a:schemeClr>
    </cs:lnRef>
    <cs:fillRef idx="0"/>
    <cs:effectRef idx="0"/>
    <cs:fontRef idx="minor">
      <a:schemeClr val="tx1"/>
    </cs:fontRef>
    <cs:spPr>
      <a:ln>
        <a:round/>
      </a:ln>
    </cs:spPr>
  </cs:gridlineMajor>
  <cs:gridlineMinor>
    <cs:lnRef idx="1">
      <a:schemeClr val="tx1">
        <a:tint val="50000"/>
      </a:schemeClr>
    </cs:lnRef>
    <cs:fillRef idx="0"/>
    <cs:effectRef idx="0"/>
    <cs:fontRef idx="minor">
      <a:schemeClr val="tx1"/>
    </cs:fontRef>
    <cs:spPr>
      <a:ln>
        <a:round/>
      </a:ln>
    </cs:spPr>
  </cs:gridlineMinor>
  <cs:hiLoLine>
    <cs:lnRef idx="1">
      <a:schemeClr val="tx1"/>
    </cs:lnRef>
    <cs:fillRef idx="0"/>
    <cs:effectRef idx="0"/>
    <cs:fontRef idx="minor">
      <a:schemeClr val="tx1"/>
    </cs:fontRef>
    <cs:spPr>
      <a:ln>
        <a:round/>
      </a:ln>
    </cs:spPr>
  </cs:hiLoLine>
  <cs:leaderLine>
    <cs:lnRef idx="1">
      <a:schemeClr val="tx1"/>
    </cs:lnRef>
    <cs:fillRef idx="0"/>
    <cs:effectRef idx="0"/>
    <cs:fontRef idx="minor">
      <a:schemeClr val="tx1"/>
    </cs:fontRef>
    <cs:spPr>
      <a:ln>
        <a:round/>
      </a:ln>
    </cs:spPr>
  </cs:leaderLine>
  <cs:legend>
    <cs:lnRef idx="0"/>
    <cs:fillRef idx="0"/>
    <cs:effectRef idx="0"/>
    <cs:fontRef idx="minor">
      <a:schemeClr val="tx1"/>
    </cs:fontRef>
    <cs:defRPr sz="1000" kern="1200"/>
  </cs:legend>
  <cs:plotArea mods="allowNoFillOverride allowNoLineOverride">
    <cs:lnRef idx="0"/>
    <cs:fillRef idx="1">
      <a:schemeClr val="bg1"/>
    </cs:fillRef>
    <cs:effectRef idx="0"/>
    <cs:fontRef idx="minor">
      <a:schemeClr val="tx1"/>
    </cs:fontRef>
  </cs:plotArea>
  <cs:plotArea3D>
    <cs:lnRef idx="0"/>
    <cs:fillRef idx="0"/>
    <cs:effectRef idx="0"/>
    <cs:fontRef idx="minor">
      <a:schemeClr val="tx1"/>
    </cs:fontRef>
  </cs:plotArea3D>
  <cs:seriesAxis>
    <cs:lnRef idx="1">
      <a:schemeClr val="tx1">
        <a:tint val="75000"/>
      </a:schemeClr>
    </cs:lnRef>
    <cs:fillRef idx="0"/>
    <cs:effectRef idx="0"/>
    <cs:fontRef idx="minor">
      <a:schemeClr val="tx1"/>
    </cs:fontRef>
    <cs:spPr>
      <a:ln>
        <a:round/>
      </a:ln>
    </cs:spPr>
    <cs:defRPr sz="1000" kern="1200"/>
  </cs:seriesAxis>
  <cs:seriesLine>
    <cs:lnRef idx="1">
      <a:schemeClr val="tx1"/>
    </cs:lnRef>
    <cs:fillRef idx="0"/>
    <cs:effectRef idx="0"/>
    <cs:fontRef idx="minor">
      <a:schemeClr val="tx1"/>
    </cs:fontRef>
    <cs:spPr>
      <a:ln>
        <a:round/>
      </a:ln>
    </cs:spPr>
  </cs:seriesLine>
  <cs:title>
    <cs:lnRef idx="0"/>
    <cs:fillRef idx="0"/>
    <cs:effectRef idx="0"/>
    <cs:fontRef idx="minor">
      <a:schemeClr val="tx1"/>
    </cs:fontRef>
    <cs:defRPr sz="1800" b="1" kern="1200"/>
  </cs:title>
  <cs:trendline>
    <cs:lnRef idx="1">
      <a:schemeClr val="tx1"/>
    </cs:lnRef>
    <cs:fillRef idx="0"/>
    <cs:effectRef idx="0"/>
    <cs:fontRef idx="minor">
      <a:schemeClr val="tx1"/>
    </cs:fontRef>
    <cs:spPr>
      <a:ln cap="rnd">
        <a:round/>
      </a:ln>
    </cs:spPr>
  </cs:trendline>
  <cs:trendlineLabel>
    <cs:lnRef idx="0"/>
    <cs:fillRef idx="0"/>
    <cs:effectRef idx="0"/>
    <cs:fontRef idx="minor">
      <a:schemeClr val="tx1"/>
    </cs:fontRef>
    <cs:defRPr sz="1000" kern="1200"/>
  </cs:trendlineLabel>
  <cs:upBar>
    <cs:lnRef idx="1">
      <a:schemeClr val="tx1"/>
    </cs:lnRef>
    <cs:fillRef idx="1">
      <a:schemeClr val="dk1">
        <a:tint val="5000"/>
      </a:schemeClr>
    </cs:fillRef>
    <cs:effectRef idx="0"/>
    <cs:fontRef idx="minor">
      <a:schemeClr val="tx1"/>
    </cs:fontRef>
    <cs:spPr>
      <a:ln>
        <a:round/>
      </a:ln>
    </cs:spPr>
  </cs:upBar>
  <cs:valueAxis>
    <cs:lnRef idx="1">
      <a:schemeClr val="tx1">
        <a:tint val="75000"/>
      </a:schemeClr>
    </cs:lnRef>
    <cs:fillRef idx="0"/>
    <cs:effectRef idx="0"/>
    <cs:fontRef idx="minor">
      <a:schemeClr val="tx1"/>
    </cs:fontRef>
    <cs:spPr>
      <a:ln>
        <a:round/>
      </a:ln>
    </cs:spPr>
    <cs:defRPr sz="1000" kern="1200"/>
  </cs:valueAxis>
  <cs:wall>
    <cs:lnRef idx="0"/>
    <cs:fillRef idx="0"/>
    <cs:effectRef idx="0"/>
    <cs:fontRef idx="minor">
      <a:schemeClr val="tx1"/>
    </cs:fontRef>
  </cs:wall>
</cs:chartStyle>
</file>

<file path=ppt/charts/style2.xml><?xml version="1.0" encoding="utf-8"?>
<cs:chartStyle xmlns:cs="http://schemas.microsoft.com/office/drawing/2012/chartStyle" xmlns:a="http://schemas.openxmlformats.org/drawingml/2006/main" id="102">
  <cs:axisTitle>
    <cs:lnRef idx="0"/>
    <cs:fillRef idx="0"/>
    <cs:effectRef idx="0"/>
    <cs:fontRef idx="minor">
      <a:schemeClr val="tx1"/>
    </cs:fontRef>
    <cs:defRPr sz="1000" b="1" kern="1200"/>
  </cs:axisTitle>
  <cs:categoryAxis>
    <cs:lnRef idx="1">
      <a:schemeClr val="tx1">
        <a:tint val="75000"/>
      </a:schemeClr>
    </cs:lnRef>
    <cs:fillRef idx="0"/>
    <cs:effectRef idx="0"/>
    <cs:fontRef idx="minor">
      <a:schemeClr val="tx1"/>
    </cs:fontRef>
    <cs:spPr>
      <a:ln>
        <a:round/>
      </a:ln>
    </cs:spPr>
    <cs:defRPr sz="1000" kern="1200"/>
  </cs:categoryAxis>
  <cs:chartArea mods="allowNoFillOverride allowNoLineOverride">
    <cs:lnRef idx="1">
      <a:schemeClr val="tx1">
        <a:tint val="75000"/>
      </a:schemeClr>
    </cs:lnRef>
    <cs:fillRef idx="1">
      <a:schemeClr val="bg1"/>
    </cs:fillRef>
    <cs:effectRef idx="0"/>
    <cs:fontRef idx="minor">
      <a:schemeClr val="tx1"/>
    </cs:fontRef>
    <cs:spPr>
      <a:ln>
        <a:round/>
      </a:ln>
    </cs:spPr>
    <cs:defRPr sz="1000" kern="1200"/>
  </cs:chartArea>
  <cs:dataLabel>
    <cs:lnRef idx="0"/>
    <cs:fillRef idx="0"/>
    <cs:effectRef idx="0"/>
    <cs:fontRef idx="minor">
      <a:schemeClr val="tx1"/>
    </cs:fontRef>
    <cs:defRPr sz="1000" kern="1200"/>
  </cs:dataLabel>
  <cs:dataLabelCallout>
    <cs:lnRef idx="0"/>
    <cs:fillRef idx="0"/>
    <cs:effectRef idx="0"/>
    <cs:fontRef idx="minor">
      <a:schemeClr val="dk1"/>
    </cs:fontRef>
    <cs:spPr>
      <a:solidFill>
        <a:schemeClr val="lt1"/>
      </a:solidFill>
      <a:ln>
        <a:solidFill>
          <a:schemeClr val="dk1">
            <a:lumMod val="65000"/>
            <a:lumOff val="35000"/>
          </a:schemeClr>
        </a:solidFill>
      </a:ln>
    </cs:spPr>
    <cs:defRPr sz="1000" kern="1200"/>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1">
      <cs:styleClr val="auto"/>
    </cs:lnRef>
    <cs:lineWidthScale>3</cs:lineWidthScale>
    <cs:fillRef idx="0"/>
    <cs:effectRef idx="0"/>
    <cs:fontRef idx="minor">
      <a:schemeClr val="tx1"/>
    </cs:fontRef>
    <cs:spPr>
      <a:ln cap="rnd">
        <a:round/>
      </a:ln>
    </cs:spPr>
  </cs:dataPointLine>
  <cs:dataPointMarker>
    <cs:lnRef idx="1">
      <cs:styleClr val="auto"/>
    </cs:lnRef>
    <cs:fillRef idx="1">
      <cs:styleClr val="auto"/>
    </cs:fillRef>
    <cs:effectRef idx="0"/>
    <cs:fontRef idx="minor">
      <a:schemeClr val="tx1"/>
    </cs:fontRef>
    <cs:spPr>
      <a:ln>
        <a:round/>
      </a:ln>
    </cs:spPr>
  </cs:dataPointMarker>
  <cs:dataPointMarkerLayout/>
  <cs:dataPointWireframe>
    <cs:lnRef idx="1">
      <cs:styleClr val="auto"/>
    </cs:lnRef>
    <cs:fillRef idx="0"/>
    <cs:effectRef idx="0"/>
    <cs:fontRef idx="minor">
      <a:schemeClr val="tx1"/>
    </cs:fontRef>
    <cs:spPr>
      <a:ln>
        <a:round/>
      </a:ln>
    </cs:spPr>
  </cs:dataPointWireframe>
  <cs:dataTable>
    <cs:lnRef idx="1">
      <a:schemeClr val="tx1">
        <a:tint val="75000"/>
      </a:schemeClr>
    </cs:lnRef>
    <cs:fillRef idx="0"/>
    <cs:effectRef idx="0"/>
    <cs:fontRef idx="minor">
      <a:schemeClr val="tx1"/>
    </cs:fontRef>
    <cs:spPr>
      <a:ln>
        <a:round/>
      </a:ln>
    </cs:spPr>
    <cs:defRPr sz="1000" kern="1200"/>
  </cs:dataTable>
  <cs:downBar>
    <cs:lnRef idx="1">
      <a:schemeClr val="tx1"/>
    </cs:lnRef>
    <cs:fillRef idx="1">
      <a:schemeClr val="dk1">
        <a:tint val="95000"/>
      </a:schemeClr>
    </cs:fillRef>
    <cs:effectRef idx="0"/>
    <cs:fontRef idx="minor">
      <a:schemeClr val="tx1"/>
    </cs:fontRef>
    <cs:spPr>
      <a:ln>
        <a:round/>
      </a:ln>
    </cs:spPr>
  </cs:downBar>
  <cs:dropLine>
    <cs:lnRef idx="1">
      <a:schemeClr val="tx1"/>
    </cs:lnRef>
    <cs:fillRef idx="0"/>
    <cs:effectRef idx="0"/>
    <cs:fontRef idx="minor">
      <a:schemeClr val="tx1"/>
    </cs:fontRef>
    <cs:spPr>
      <a:ln>
        <a:round/>
      </a:ln>
    </cs:spPr>
  </cs:dropLine>
  <cs:errorBar>
    <cs:lnRef idx="1">
      <a:schemeClr val="tx1"/>
    </cs:lnRef>
    <cs:fillRef idx="1">
      <a:schemeClr val="tx1"/>
    </cs:fillRef>
    <cs:effectRef idx="0"/>
    <cs:fontRef idx="minor">
      <a:schemeClr val="tx1"/>
    </cs:fontRef>
    <cs:spPr>
      <a:ln>
        <a:round/>
      </a:ln>
    </cs:spPr>
  </cs:errorBar>
  <cs:floor>
    <cs:lnRef idx="1">
      <a:schemeClr val="tx1">
        <a:tint val="75000"/>
      </a:schemeClr>
    </cs:lnRef>
    <cs:fillRef idx="0"/>
    <cs:effectRef idx="0"/>
    <cs:fontRef idx="minor">
      <a:schemeClr val="tx1"/>
    </cs:fontRef>
    <cs:spPr>
      <a:ln>
        <a:round/>
      </a:ln>
    </cs:spPr>
  </cs:floor>
  <cs:gridlineMajor>
    <cs:lnRef idx="1">
      <a:schemeClr val="tx1">
        <a:tint val="75000"/>
      </a:schemeClr>
    </cs:lnRef>
    <cs:fillRef idx="0"/>
    <cs:effectRef idx="0"/>
    <cs:fontRef idx="minor">
      <a:schemeClr val="tx1"/>
    </cs:fontRef>
    <cs:spPr>
      <a:ln>
        <a:round/>
      </a:ln>
    </cs:spPr>
  </cs:gridlineMajor>
  <cs:gridlineMinor>
    <cs:lnRef idx="1">
      <a:schemeClr val="tx1">
        <a:tint val="50000"/>
      </a:schemeClr>
    </cs:lnRef>
    <cs:fillRef idx="0"/>
    <cs:effectRef idx="0"/>
    <cs:fontRef idx="minor">
      <a:schemeClr val="tx1"/>
    </cs:fontRef>
    <cs:spPr>
      <a:ln>
        <a:round/>
      </a:ln>
    </cs:spPr>
  </cs:gridlineMinor>
  <cs:hiLoLine>
    <cs:lnRef idx="1">
      <a:schemeClr val="tx1"/>
    </cs:lnRef>
    <cs:fillRef idx="0"/>
    <cs:effectRef idx="0"/>
    <cs:fontRef idx="minor">
      <a:schemeClr val="tx1"/>
    </cs:fontRef>
    <cs:spPr>
      <a:ln>
        <a:round/>
      </a:ln>
    </cs:spPr>
  </cs:hiLoLine>
  <cs:leaderLine>
    <cs:lnRef idx="1">
      <a:schemeClr val="tx1"/>
    </cs:lnRef>
    <cs:fillRef idx="0"/>
    <cs:effectRef idx="0"/>
    <cs:fontRef idx="minor">
      <a:schemeClr val="tx1"/>
    </cs:fontRef>
    <cs:spPr>
      <a:ln>
        <a:round/>
      </a:ln>
    </cs:spPr>
  </cs:leaderLine>
  <cs:legend>
    <cs:lnRef idx="0"/>
    <cs:fillRef idx="0"/>
    <cs:effectRef idx="0"/>
    <cs:fontRef idx="minor">
      <a:schemeClr val="tx1"/>
    </cs:fontRef>
    <cs:defRPr sz="1000" kern="1200"/>
  </cs:legend>
  <cs:plotArea mods="allowNoFillOverride allowNoLineOverride">
    <cs:lnRef idx="0"/>
    <cs:fillRef idx="1">
      <a:schemeClr val="bg1"/>
    </cs:fillRef>
    <cs:effectRef idx="0"/>
    <cs:fontRef idx="minor">
      <a:schemeClr val="tx1"/>
    </cs:fontRef>
  </cs:plotArea>
  <cs:plotArea3D>
    <cs:lnRef idx="0"/>
    <cs:fillRef idx="0"/>
    <cs:effectRef idx="0"/>
    <cs:fontRef idx="minor">
      <a:schemeClr val="tx1"/>
    </cs:fontRef>
  </cs:plotArea3D>
  <cs:seriesAxis>
    <cs:lnRef idx="1">
      <a:schemeClr val="tx1">
        <a:tint val="75000"/>
      </a:schemeClr>
    </cs:lnRef>
    <cs:fillRef idx="0"/>
    <cs:effectRef idx="0"/>
    <cs:fontRef idx="minor">
      <a:schemeClr val="tx1"/>
    </cs:fontRef>
    <cs:spPr>
      <a:ln>
        <a:round/>
      </a:ln>
    </cs:spPr>
    <cs:defRPr sz="1000" kern="1200"/>
  </cs:seriesAxis>
  <cs:seriesLine>
    <cs:lnRef idx="1">
      <a:schemeClr val="tx1"/>
    </cs:lnRef>
    <cs:fillRef idx="0"/>
    <cs:effectRef idx="0"/>
    <cs:fontRef idx="minor">
      <a:schemeClr val="tx1"/>
    </cs:fontRef>
    <cs:spPr>
      <a:ln>
        <a:round/>
      </a:ln>
    </cs:spPr>
  </cs:seriesLine>
  <cs:title>
    <cs:lnRef idx="0"/>
    <cs:fillRef idx="0"/>
    <cs:effectRef idx="0"/>
    <cs:fontRef idx="minor">
      <a:schemeClr val="tx1"/>
    </cs:fontRef>
    <cs:defRPr sz="1800" b="1" kern="1200"/>
  </cs:title>
  <cs:trendline>
    <cs:lnRef idx="1">
      <a:schemeClr val="tx1"/>
    </cs:lnRef>
    <cs:fillRef idx="0"/>
    <cs:effectRef idx="0"/>
    <cs:fontRef idx="minor">
      <a:schemeClr val="tx1"/>
    </cs:fontRef>
    <cs:spPr>
      <a:ln cap="rnd">
        <a:round/>
      </a:ln>
    </cs:spPr>
  </cs:trendline>
  <cs:trendlineLabel>
    <cs:lnRef idx="0"/>
    <cs:fillRef idx="0"/>
    <cs:effectRef idx="0"/>
    <cs:fontRef idx="minor">
      <a:schemeClr val="tx1"/>
    </cs:fontRef>
    <cs:defRPr sz="1000" kern="1200"/>
  </cs:trendlineLabel>
  <cs:upBar>
    <cs:lnRef idx="1">
      <a:schemeClr val="tx1"/>
    </cs:lnRef>
    <cs:fillRef idx="1">
      <a:schemeClr val="dk1">
        <a:tint val="5000"/>
      </a:schemeClr>
    </cs:fillRef>
    <cs:effectRef idx="0"/>
    <cs:fontRef idx="minor">
      <a:schemeClr val="tx1"/>
    </cs:fontRef>
    <cs:spPr>
      <a:ln>
        <a:round/>
      </a:ln>
    </cs:spPr>
  </cs:upBar>
  <cs:valueAxis>
    <cs:lnRef idx="1">
      <a:schemeClr val="tx1">
        <a:tint val="75000"/>
      </a:schemeClr>
    </cs:lnRef>
    <cs:fillRef idx="0"/>
    <cs:effectRef idx="0"/>
    <cs:fontRef idx="minor">
      <a:schemeClr val="tx1"/>
    </cs:fontRef>
    <cs:spPr>
      <a:ln>
        <a:round/>
      </a:ln>
    </cs:spPr>
    <cs:defRPr sz="1000" kern="1200"/>
  </cs:valueAxis>
  <cs:wall>
    <cs:lnRef idx="0"/>
    <cs:fillRef idx="0"/>
    <cs:effectRef idx="0"/>
    <cs:fontRef idx="minor">
      <a:schemeClr val="tx1"/>
    </cs:fontRef>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sidhuvud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sv-SE"/>
          </a:p>
        </p:txBody>
      </p:sp>
      <p:sp>
        <p:nvSpPr>
          <p:cNvPr id="3" name="Platshållare för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C34F588-CCBB-4381-A7A4-389394651D11}" type="datetimeFigureOut">
              <a:rPr lang="sv-SE" smtClean="0"/>
              <a:t>2024-06-05</a:t>
            </a:fld>
            <a:endParaRPr lang="sv-SE"/>
          </a:p>
        </p:txBody>
      </p:sp>
      <p:sp>
        <p:nvSpPr>
          <p:cNvPr id="4" name="Platshållare för bildobjekt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sv-SE"/>
          </a:p>
        </p:txBody>
      </p:sp>
      <p:sp>
        <p:nvSpPr>
          <p:cNvPr id="5" name="Platshållare för anteckninga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6" name="Platshållare för sidfot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sv-SE"/>
          </a:p>
        </p:txBody>
      </p:sp>
      <p:sp>
        <p:nvSpPr>
          <p:cNvPr id="7" name="Platshållare för bild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0A4A120-566B-4988-87EE-510DCBF3C487}" type="slidenum">
              <a:rPr lang="sv-SE" smtClean="0"/>
              <a:t>‹#›</a:t>
            </a:fld>
            <a:endParaRPr lang="sv-SE"/>
          </a:p>
        </p:txBody>
      </p:sp>
    </p:spTree>
    <p:extLst>
      <p:ext uri="{BB962C8B-B14F-4D97-AF65-F5344CB8AC3E}">
        <p14:creationId xmlns:p14="http://schemas.microsoft.com/office/powerpoint/2010/main" val="19112388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fld id="{E0A4A120-566B-4988-87EE-510DCBF3C487}" type="slidenum">
              <a:rPr lang="sv-SE" smtClean="0"/>
              <a:t>1</a:t>
            </a:fld>
            <a:endParaRPr lang="sv-SE" dirty="0"/>
          </a:p>
        </p:txBody>
      </p:sp>
    </p:spTree>
    <p:extLst>
      <p:ext uri="{BB962C8B-B14F-4D97-AF65-F5344CB8AC3E}">
        <p14:creationId xmlns:p14="http://schemas.microsoft.com/office/powerpoint/2010/main" val="186208651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fld id="{E0A4A120-566B-4988-87EE-510DCBF3C487}" type="slidenum">
              <a:rPr lang="sv-SE" smtClean="0"/>
              <a:t>19</a:t>
            </a:fld>
            <a:endParaRPr lang="sv-SE"/>
          </a:p>
        </p:txBody>
      </p:sp>
    </p:spTree>
    <p:extLst>
      <p:ext uri="{BB962C8B-B14F-4D97-AF65-F5344CB8AC3E}">
        <p14:creationId xmlns:p14="http://schemas.microsoft.com/office/powerpoint/2010/main" val="57208032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sv-SE"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0A4A120-566B-4988-87EE-510DCBF3C487}"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20</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33367262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fld id="{E0A4A120-566B-4988-87EE-510DCBF3C487}" type="slidenum">
              <a:rPr lang="sv-SE" smtClean="0"/>
              <a:t>3</a:t>
            </a:fld>
            <a:endParaRPr lang="sv-SE"/>
          </a:p>
        </p:txBody>
      </p:sp>
    </p:spTree>
    <p:extLst>
      <p:ext uri="{BB962C8B-B14F-4D97-AF65-F5344CB8AC3E}">
        <p14:creationId xmlns:p14="http://schemas.microsoft.com/office/powerpoint/2010/main" val="332589044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fld id="{E0A4A120-566B-4988-87EE-510DCBF3C487}" type="slidenum">
              <a:rPr lang="sv-SE" smtClean="0"/>
              <a:t>4</a:t>
            </a:fld>
            <a:endParaRPr lang="sv-SE"/>
          </a:p>
        </p:txBody>
      </p:sp>
    </p:spTree>
    <p:extLst>
      <p:ext uri="{BB962C8B-B14F-4D97-AF65-F5344CB8AC3E}">
        <p14:creationId xmlns:p14="http://schemas.microsoft.com/office/powerpoint/2010/main" val="403079143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fld id="{E0A4A120-566B-4988-87EE-510DCBF3C487}" type="slidenum">
              <a:rPr lang="sv-SE" smtClean="0"/>
              <a:t>5</a:t>
            </a:fld>
            <a:endParaRPr lang="sv-SE"/>
          </a:p>
        </p:txBody>
      </p:sp>
    </p:spTree>
    <p:extLst>
      <p:ext uri="{BB962C8B-B14F-4D97-AF65-F5344CB8AC3E}">
        <p14:creationId xmlns:p14="http://schemas.microsoft.com/office/powerpoint/2010/main" val="178692850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fld id="{E0A4A120-566B-4988-87EE-510DCBF3C487}" type="slidenum">
              <a:rPr lang="sv-SE" smtClean="0"/>
              <a:t>7</a:t>
            </a:fld>
            <a:endParaRPr lang="sv-SE"/>
          </a:p>
        </p:txBody>
      </p:sp>
    </p:spTree>
    <p:extLst>
      <p:ext uri="{BB962C8B-B14F-4D97-AF65-F5344CB8AC3E}">
        <p14:creationId xmlns:p14="http://schemas.microsoft.com/office/powerpoint/2010/main" val="51575538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fld id="{E0A4A120-566B-4988-87EE-510DCBF3C487}" type="slidenum">
              <a:rPr lang="sv-SE" smtClean="0"/>
              <a:t>9</a:t>
            </a:fld>
            <a:endParaRPr lang="sv-SE"/>
          </a:p>
        </p:txBody>
      </p:sp>
    </p:spTree>
    <p:extLst>
      <p:ext uri="{BB962C8B-B14F-4D97-AF65-F5344CB8AC3E}">
        <p14:creationId xmlns:p14="http://schemas.microsoft.com/office/powerpoint/2010/main" val="165817201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fld id="{E0A4A120-566B-4988-87EE-510DCBF3C487}" type="slidenum">
              <a:rPr lang="sv-SE" smtClean="0"/>
              <a:t>10</a:t>
            </a:fld>
            <a:endParaRPr lang="sv-SE"/>
          </a:p>
        </p:txBody>
      </p:sp>
    </p:spTree>
    <p:extLst>
      <p:ext uri="{BB962C8B-B14F-4D97-AF65-F5344CB8AC3E}">
        <p14:creationId xmlns:p14="http://schemas.microsoft.com/office/powerpoint/2010/main" val="265727044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fld id="{E0A4A120-566B-4988-87EE-510DCBF3C487}" type="slidenum">
              <a:rPr lang="sv-SE" smtClean="0"/>
              <a:t>11</a:t>
            </a:fld>
            <a:endParaRPr lang="sv-SE"/>
          </a:p>
        </p:txBody>
      </p:sp>
    </p:spTree>
    <p:extLst>
      <p:ext uri="{BB962C8B-B14F-4D97-AF65-F5344CB8AC3E}">
        <p14:creationId xmlns:p14="http://schemas.microsoft.com/office/powerpoint/2010/main" val="315727641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fld id="{E0A4A120-566B-4988-87EE-510DCBF3C487}" type="slidenum">
              <a:rPr lang="sv-SE" smtClean="0"/>
              <a:t>18</a:t>
            </a:fld>
            <a:endParaRPr lang="sv-SE"/>
          </a:p>
        </p:txBody>
      </p:sp>
    </p:spTree>
    <p:extLst>
      <p:ext uri="{BB962C8B-B14F-4D97-AF65-F5344CB8AC3E}">
        <p14:creationId xmlns:p14="http://schemas.microsoft.com/office/powerpoint/2010/main" val="3949238050"/>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7.jp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7.jp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7.jp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5.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7.jp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p:cSld name="Rubrikbild V1">
    <p:spTree>
      <p:nvGrpSpPr>
        <p:cNvPr id="1" name=""/>
        <p:cNvGrpSpPr/>
        <p:nvPr/>
      </p:nvGrpSpPr>
      <p:grpSpPr>
        <a:xfrm>
          <a:off x="0" y="0"/>
          <a:ext cx="0" cy="0"/>
          <a:chOff x="0" y="0"/>
          <a:chExt cx="0" cy="0"/>
        </a:xfrm>
      </p:grpSpPr>
      <p:pic>
        <p:nvPicPr>
          <p:cNvPr id="4" name="Bildobjekt 3" descr="En bild som visar suddig, blå, Färggrann, Electric blue&#10;&#10;Automatiskt genererad beskrivning">
            <a:extLst>
              <a:ext uri="{FF2B5EF4-FFF2-40B4-BE49-F238E27FC236}">
                <a16:creationId xmlns:a16="http://schemas.microsoft.com/office/drawing/2014/main" id="{B54CBB9B-AB3B-B101-E044-F87D18ABF59C}"/>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2" name="Rubrik 1"/>
          <p:cNvSpPr>
            <a:spLocks noGrp="1"/>
          </p:cNvSpPr>
          <p:nvPr>
            <p:ph type="ctrTitle" hasCustomPrompt="1"/>
          </p:nvPr>
        </p:nvSpPr>
        <p:spPr>
          <a:xfrm>
            <a:off x="1373187" y="2276476"/>
            <a:ext cx="6728045" cy="2317532"/>
          </a:xfrm>
        </p:spPr>
        <p:txBody>
          <a:bodyPr anchor="b"/>
          <a:lstStyle>
            <a:lvl1pPr algn="l">
              <a:lnSpc>
                <a:spcPct val="100000"/>
              </a:lnSpc>
              <a:defRPr sz="6000" b="1">
                <a:solidFill>
                  <a:schemeClr val="tx2"/>
                </a:solidFill>
                <a:latin typeface="+mj-lt"/>
              </a:defRPr>
            </a:lvl1pPr>
          </a:lstStyle>
          <a:p>
            <a:r>
              <a:rPr lang="sv-SE" dirty="0"/>
              <a:t>Klicka här för huvudrubrik</a:t>
            </a:r>
          </a:p>
        </p:txBody>
      </p:sp>
      <p:sp>
        <p:nvSpPr>
          <p:cNvPr id="6" name="Underrubrik 2">
            <a:extLst>
              <a:ext uri="{FF2B5EF4-FFF2-40B4-BE49-F238E27FC236}">
                <a16:creationId xmlns:a16="http://schemas.microsoft.com/office/drawing/2014/main" id="{5E48ED02-6F6C-4780-8139-C40FAB95BA81}"/>
              </a:ext>
            </a:extLst>
          </p:cNvPr>
          <p:cNvSpPr>
            <a:spLocks noGrp="1"/>
          </p:cNvSpPr>
          <p:nvPr>
            <p:ph type="subTitle" idx="1" hasCustomPrompt="1"/>
          </p:nvPr>
        </p:nvSpPr>
        <p:spPr>
          <a:xfrm>
            <a:off x="1373187" y="4726378"/>
            <a:ext cx="6728045" cy="691738"/>
          </a:xfrm>
        </p:spPr>
        <p:txBody>
          <a:bodyPr lIns="18000">
            <a:noAutofit/>
          </a:bodyPr>
          <a:lstStyle>
            <a:lvl1pPr marL="0" indent="0" algn="l">
              <a:buNone/>
              <a:defRPr sz="2000">
                <a:solidFill>
                  <a:schemeClr val="tx2"/>
                </a:solidFill>
                <a:latin typeface="+mn-lt"/>
                <a:ea typeface="Open Sans Semibold" panose="020B0706030804020204" pitchFamily="34" charset="0"/>
                <a:cs typeface="Open Sans Semibold" panose="020B0706030804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dirty="0"/>
              <a:t>Klicka här för underrubrik</a:t>
            </a:r>
          </a:p>
        </p:txBody>
      </p:sp>
      <p:pic>
        <p:nvPicPr>
          <p:cNvPr id="5" name="Picture 7">
            <a:extLst>
              <a:ext uri="{FF2B5EF4-FFF2-40B4-BE49-F238E27FC236}">
                <a16:creationId xmlns:a16="http://schemas.microsoft.com/office/drawing/2014/main" id="{913533C6-CDAE-219B-37A7-0335E8323B44}"/>
              </a:ext>
            </a:extLst>
          </p:cNvPr>
          <p:cNvPicPr>
            <a:picLocks noChangeAspect="1"/>
          </p:cNvPicPr>
          <p:nvPr/>
        </p:nvPicPr>
        <p:blipFill>
          <a:blip r:embed="rId3"/>
          <a:stretch>
            <a:fillRect/>
          </a:stretch>
        </p:blipFill>
        <p:spPr>
          <a:xfrm>
            <a:off x="658813" y="670916"/>
            <a:ext cx="1219933" cy="381907"/>
          </a:xfrm>
          <a:prstGeom prst="rect">
            <a:avLst/>
          </a:prstGeom>
        </p:spPr>
      </p:pic>
      <p:sp>
        <p:nvSpPr>
          <p:cNvPr id="3" name="Rektangel 2">
            <a:extLst>
              <a:ext uri="{FF2B5EF4-FFF2-40B4-BE49-F238E27FC236}">
                <a16:creationId xmlns:a16="http://schemas.microsoft.com/office/drawing/2014/main" id="{190096FF-F467-DF7F-5943-E0C67116CB60}"/>
              </a:ext>
            </a:extLst>
          </p:cNvPr>
          <p:cNvSpPr/>
          <p:nvPr/>
        </p:nvSpPr>
        <p:spPr>
          <a:xfrm>
            <a:off x="658813" y="6427829"/>
            <a:ext cx="2762410" cy="1972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l"/>
            <a:r>
              <a:rPr lang="sv-SE" sz="700" b="0" dirty="0">
                <a:solidFill>
                  <a:schemeClr val="tx1"/>
                </a:solidFill>
              </a:rPr>
              <a:t>Sparande &amp; Pension</a:t>
            </a:r>
          </a:p>
        </p:txBody>
      </p:sp>
    </p:spTree>
    <p:extLst>
      <p:ext uri="{BB962C8B-B14F-4D97-AF65-F5344CB8AC3E}">
        <p14:creationId xmlns:p14="http://schemas.microsoft.com/office/powerpoint/2010/main" val="754904187"/>
      </p:ext>
    </p:extLst>
  </p:cSld>
  <p:clrMapOvr>
    <a:masterClrMapping/>
  </p:clrMapOvr>
  <p:hf hdr="0" dt="0"/>
  <p:extLst>
    <p:ext uri="{DCECCB84-F9BA-43D5-87BE-67443E8EF086}">
      <p15:sldGuideLst xmlns:p15="http://schemas.microsoft.com/office/powerpoint/2012/main"/>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re innehållsdelar">
    <p:spTree>
      <p:nvGrpSpPr>
        <p:cNvPr id="1" name=""/>
        <p:cNvGrpSpPr/>
        <p:nvPr/>
      </p:nvGrpSpPr>
      <p:grpSpPr>
        <a:xfrm>
          <a:off x="0" y="0"/>
          <a:ext cx="0" cy="0"/>
          <a:chOff x="0" y="0"/>
          <a:chExt cx="0" cy="0"/>
        </a:xfrm>
      </p:grpSpPr>
      <p:sp>
        <p:nvSpPr>
          <p:cNvPr id="2" name="Rubrik 1"/>
          <p:cNvSpPr>
            <a:spLocks noGrp="1"/>
          </p:cNvSpPr>
          <p:nvPr>
            <p:ph type="title" hasCustomPrompt="1"/>
          </p:nvPr>
        </p:nvSpPr>
        <p:spPr/>
        <p:txBody>
          <a:bodyPr/>
          <a:lstStyle>
            <a:lvl1pPr>
              <a:defRPr/>
            </a:lvl1pPr>
          </a:lstStyle>
          <a:p>
            <a:r>
              <a:rPr lang="sv-SE" dirty="0"/>
              <a:t>Klicka och skriv rubrik</a:t>
            </a:r>
          </a:p>
        </p:txBody>
      </p:sp>
      <p:sp>
        <p:nvSpPr>
          <p:cNvPr id="10" name="Platshållare för innehåll 9">
            <a:extLst>
              <a:ext uri="{FF2B5EF4-FFF2-40B4-BE49-F238E27FC236}">
                <a16:creationId xmlns:a16="http://schemas.microsoft.com/office/drawing/2014/main" id="{B1E2D140-1752-497E-B55A-951CC65BB1E2}"/>
              </a:ext>
            </a:extLst>
          </p:cNvPr>
          <p:cNvSpPr>
            <a:spLocks noGrp="1"/>
          </p:cNvSpPr>
          <p:nvPr>
            <p:ph sz="quarter" idx="16" hasCustomPrompt="1"/>
          </p:nvPr>
        </p:nvSpPr>
        <p:spPr>
          <a:xfrm>
            <a:off x="658813" y="1591734"/>
            <a:ext cx="3492000" cy="4445001"/>
          </a:xfrm>
        </p:spPr>
        <p:txBody>
          <a:bodyPr/>
          <a:lstStyle>
            <a:lvl1pPr>
              <a:defRPr/>
            </a:lvl1pPr>
          </a:lstStyle>
          <a:p>
            <a:pPr lvl="0"/>
            <a:r>
              <a:rPr lang="sv-SE" dirty="0"/>
              <a:t>Skriv text här</a:t>
            </a:r>
          </a:p>
          <a:p>
            <a:pPr lvl="1"/>
            <a:r>
              <a:rPr lang="sv-SE" dirty="0"/>
              <a:t>Nivå två</a:t>
            </a:r>
          </a:p>
          <a:p>
            <a:pPr lvl="2"/>
            <a:r>
              <a:rPr lang="sv-SE" dirty="0"/>
              <a:t>Nivå tre</a:t>
            </a:r>
          </a:p>
          <a:p>
            <a:pPr lvl="3"/>
            <a:r>
              <a:rPr lang="sv-SE" dirty="0"/>
              <a:t>Nivå fyra</a:t>
            </a:r>
          </a:p>
          <a:p>
            <a:pPr lvl="4"/>
            <a:r>
              <a:rPr lang="sv-SE" dirty="0"/>
              <a:t>Nivå fem</a:t>
            </a:r>
          </a:p>
        </p:txBody>
      </p:sp>
      <p:sp>
        <p:nvSpPr>
          <p:cNvPr id="8" name="Platshållare för innehåll 9">
            <a:extLst>
              <a:ext uri="{FF2B5EF4-FFF2-40B4-BE49-F238E27FC236}">
                <a16:creationId xmlns:a16="http://schemas.microsoft.com/office/drawing/2014/main" id="{52B1C0D2-B940-4C02-8CC3-242FAB10C8BE}"/>
              </a:ext>
            </a:extLst>
          </p:cNvPr>
          <p:cNvSpPr>
            <a:spLocks noGrp="1"/>
          </p:cNvSpPr>
          <p:nvPr>
            <p:ph sz="quarter" idx="17" hasCustomPrompt="1"/>
          </p:nvPr>
        </p:nvSpPr>
        <p:spPr>
          <a:xfrm>
            <a:off x="4349840" y="1592263"/>
            <a:ext cx="3492000" cy="4445001"/>
          </a:xfrm>
        </p:spPr>
        <p:txBody>
          <a:bodyPr/>
          <a:lstStyle>
            <a:lvl1pPr>
              <a:defRPr/>
            </a:lvl1pPr>
          </a:lstStyle>
          <a:p>
            <a:pPr lvl="0"/>
            <a:r>
              <a:rPr lang="sv-SE" dirty="0"/>
              <a:t>Skriv text här</a:t>
            </a:r>
          </a:p>
          <a:p>
            <a:pPr lvl="1"/>
            <a:r>
              <a:rPr lang="sv-SE" dirty="0"/>
              <a:t>Nivå två</a:t>
            </a:r>
          </a:p>
          <a:p>
            <a:pPr lvl="2"/>
            <a:r>
              <a:rPr lang="sv-SE" dirty="0"/>
              <a:t>Nivå tre</a:t>
            </a:r>
          </a:p>
          <a:p>
            <a:pPr lvl="3"/>
            <a:r>
              <a:rPr lang="sv-SE" dirty="0"/>
              <a:t>Nivå fyra</a:t>
            </a:r>
          </a:p>
          <a:p>
            <a:pPr lvl="4"/>
            <a:r>
              <a:rPr lang="sv-SE" dirty="0"/>
              <a:t>Nivå fem</a:t>
            </a:r>
          </a:p>
        </p:txBody>
      </p:sp>
      <p:sp>
        <p:nvSpPr>
          <p:cNvPr id="4" name="Platshållare för innehåll 9">
            <a:extLst>
              <a:ext uri="{FF2B5EF4-FFF2-40B4-BE49-F238E27FC236}">
                <a16:creationId xmlns:a16="http://schemas.microsoft.com/office/drawing/2014/main" id="{C960534B-273F-AED3-6D13-3CF14C36FF6F}"/>
              </a:ext>
            </a:extLst>
          </p:cNvPr>
          <p:cNvSpPr>
            <a:spLocks noGrp="1"/>
          </p:cNvSpPr>
          <p:nvPr>
            <p:ph sz="quarter" idx="20" hasCustomPrompt="1"/>
          </p:nvPr>
        </p:nvSpPr>
        <p:spPr>
          <a:xfrm>
            <a:off x="8040867" y="1592263"/>
            <a:ext cx="3492000" cy="4445001"/>
          </a:xfrm>
        </p:spPr>
        <p:txBody>
          <a:bodyPr/>
          <a:lstStyle>
            <a:lvl1pPr>
              <a:defRPr/>
            </a:lvl1pPr>
          </a:lstStyle>
          <a:p>
            <a:pPr lvl="0"/>
            <a:r>
              <a:rPr lang="sv-SE" dirty="0"/>
              <a:t>Skriv text här</a:t>
            </a:r>
          </a:p>
          <a:p>
            <a:pPr lvl="1"/>
            <a:r>
              <a:rPr lang="sv-SE" dirty="0"/>
              <a:t>Nivå två</a:t>
            </a:r>
          </a:p>
          <a:p>
            <a:pPr lvl="2"/>
            <a:r>
              <a:rPr lang="sv-SE" dirty="0"/>
              <a:t>Nivå tre</a:t>
            </a:r>
          </a:p>
          <a:p>
            <a:pPr lvl="3"/>
            <a:r>
              <a:rPr lang="sv-SE" dirty="0"/>
              <a:t>Nivå fyra</a:t>
            </a:r>
          </a:p>
          <a:p>
            <a:pPr lvl="4"/>
            <a:r>
              <a:rPr lang="sv-SE" dirty="0"/>
              <a:t>Nivå fem</a:t>
            </a:r>
          </a:p>
        </p:txBody>
      </p:sp>
      <p:sp>
        <p:nvSpPr>
          <p:cNvPr id="13" name="Platshållare för datum 12">
            <a:extLst>
              <a:ext uri="{FF2B5EF4-FFF2-40B4-BE49-F238E27FC236}">
                <a16:creationId xmlns:a16="http://schemas.microsoft.com/office/drawing/2014/main" id="{90EB9EEF-C5A5-E969-55A8-608380F1BB5B}"/>
              </a:ext>
            </a:extLst>
          </p:cNvPr>
          <p:cNvSpPr>
            <a:spLocks noGrp="1"/>
          </p:cNvSpPr>
          <p:nvPr>
            <p:ph type="dt" sz="half" idx="22"/>
          </p:nvPr>
        </p:nvSpPr>
        <p:spPr/>
        <p:txBody>
          <a:bodyPr/>
          <a:lstStyle/>
          <a:p>
            <a:endParaRPr lang="sv-SE" dirty="0"/>
          </a:p>
        </p:txBody>
      </p:sp>
      <p:sp>
        <p:nvSpPr>
          <p:cNvPr id="14" name="Platshållare för sidfot 13">
            <a:extLst>
              <a:ext uri="{FF2B5EF4-FFF2-40B4-BE49-F238E27FC236}">
                <a16:creationId xmlns:a16="http://schemas.microsoft.com/office/drawing/2014/main" id="{6CC0530A-2E7D-8B59-EAD1-78493180A706}"/>
              </a:ext>
            </a:extLst>
          </p:cNvPr>
          <p:cNvSpPr>
            <a:spLocks noGrp="1"/>
          </p:cNvSpPr>
          <p:nvPr>
            <p:ph type="ftr" sz="quarter" idx="23"/>
          </p:nvPr>
        </p:nvSpPr>
        <p:spPr/>
        <p:txBody>
          <a:bodyPr/>
          <a:lstStyle/>
          <a:p>
            <a:r>
              <a:rPr lang="sv-SE"/>
              <a:t>2023 11 30</a:t>
            </a:r>
            <a:endParaRPr lang="sv-SE" dirty="0"/>
          </a:p>
        </p:txBody>
      </p:sp>
      <p:sp>
        <p:nvSpPr>
          <p:cNvPr id="15" name="Platshållare för bildnummer 14">
            <a:extLst>
              <a:ext uri="{FF2B5EF4-FFF2-40B4-BE49-F238E27FC236}">
                <a16:creationId xmlns:a16="http://schemas.microsoft.com/office/drawing/2014/main" id="{77D16270-4C9F-48B7-36C2-B56B968B192A}"/>
              </a:ext>
            </a:extLst>
          </p:cNvPr>
          <p:cNvSpPr>
            <a:spLocks noGrp="1"/>
          </p:cNvSpPr>
          <p:nvPr>
            <p:ph type="sldNum" sz="quarter" idx="24"/>
          </p:nvPr>
        </p:nvSpPr>
        <p:spPr/>
        <p:txBody>
          <a:bodyPr/>
          <a:lstStyle/>
          <a:p>
            <a:fld id="{F21AD1EF-0862-4970-85B2-DC445227086F}" type="slidenum">
              <a:rPr lang="sv-SE" smtClean="0"/>
              <a:pPr/>
              <a:t>‹#›</a:t>
            </a:fld>
            <a:endParaRPr lang="sv-SE" dirty="0"/>
          </a:p>
        </p:txBody>
      </p:sp>
    </p:spTree>
    <p:extLst>
      <p:ext uri="{BB962C8B-B14F-4D97-AF65-F5344CB8AC3E}">
        <p14:creationId xmlns:p14="http://schemas.microsoft.com/office/powerpoint/2010/main" val="2007505388"/>
      </p:ext>
    </p:extLst>
  </p:cSld>
  <p:clrMapOvr>
    <a:masterClrMapping/>
  </p:clrMapOvr>
  <p:hf hdr="0" dt="0"/>
  <p:extLst>
    <p:ext uri="{DCECCB84-F9BA-43D5-87BE-67443E8EF086}">
      <p15:sldGuideLst xmlns:p15="http://schemas.microsoft.com/office/powerpoint/2012/main">
        <p15:guide id="7" pos="2615" userDrawn="1">
          <p15:clr>
            <a:srgbClr val="FBAE40"/>
          </p15:clr>
        </p15:guide>
        <p15:guide id="8" pos="2739" userDrawn="1">
          <p15:clr>
            <a:srgbClr val="FBAE40"/>
          </p15:clr>
        </p15:guide>
        <p15:guide id="9" pos="4941" userDrawn="1">
          <p15:clr>
            <a:srgbClr val="FBAE40"/>
          </p15:clr>
        </p15:guide>
        <p15:guide id="10" pos="5065" userDrawn="1">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Fyra innehållsdelar">
    <p:spTree>
      <p:nvGrpSpPr>
        <p:cNvPr id="1" name=""/>
        <p:cNvGrpSpPr/>
        <p:nvPr/>
      </p:nvGrpSpPr>
      <p:grpSpPr>
        <a:xfrm>
          <a:off x="0" y="0"/>
          <a:ext cx="0" cy="0"/>
          <a:chOff x="0" y="0"/>
          <a:chExt cx="0" cy="0"/>
        </a:xfrm>
      </p:grpSpPr>
      <p:sp>
        <p:nvSpPr>
          <p:cNvPr id="2" name="Rubrik 1"/>
          <p:cNvSpPr>
            <a:spLocks noGrp="1"/>
          </p:cNvSpPr>
          <p:nvPr>
            <p:ph type="title" hasCustomPrompt="1"/>
          </p:nvPr>
        </p:nvSpPr>
        <p:spPr/>
        <p:txBody>
          <a:bodyPr/>
          <a:lstStyle>
            <a:lvl1pPr>
              <a:defRPr/>
            </a:lvl1pPr>
          </a:lstStyle>
          <a:p>
            <a:r>
              <a:rPr lang="sv-SE" dirty="0"/>
              <a:t>Klicka och skriv rubrik</a:t>
            </a:r>
          </a:p>
        </p:txBody>
      </p:sp>
      <p:sp>
        <p:nvSpPr>
          <p:cNvPr id="3" name="Platshållare för sidfot 2">
            <a:extLst>
              <a:ext uri="{FF2B5EF4-FFF2-40B4-BE49-F238E27FC236}">
                <a16:creationId xmlns:a16="http://schemas.microsoft.com/office/drawing/2014/main" id="{16CCCA84-24B3-4EAD-A098-98F2B709851D}"/>
              </a:ext>
            </a:extLst>
          </p:cNvPr>
          <p:cNvSpPr>
            <a:spLocks noGrp="1"/>
          </p:cNvSpPr>
          <p:nvPr>
            <p:ph type="ftr" sz="quarter" idx="14"/>
          </p:nvPr>
        </p:nvSpPr>
        <p:spPr/>
        <p:txBody>
          <a:bodyPr/>
          <a:lstStyle/>
          <a:p>
            <a:r>
              <a:rPr lang="sv-SE"/>
              <a:t>2023 11 30</a:t>
            </a:r>
            <a:endParaRPr lang="sv-SE" dirty="0"/>
          </a:p>
        </p:txBody>
      </p:sp>
      <p:sp>
        <p:nvSpPr>
          <p:cNvPr id="7" name="Platshållare för bildnummer 6">
            <a:extLst>
              <a:ext uri="{FF2B5EF4-FFF2-40B4-BE49-F238E27FC236}">
                <a16:creationId xmlns:a16="http://schemas.microsoft.com/office/drawing/2014/main" id="{80F9C4E7-D75E-4CEC-A907-0197C914EA02}"/>
              </a:ext>
            </a:extLst>
          </p:cNvPr>
          <p:cNvSpPr>
            <a:spLocks noGrp="1"/>
          </p:cNvSpPr>
          <p:nvPr>
            <p:ph type="sldNum" sz="quarter" idx="15"/>
          </p:nvPr>
        </p:nvSpPr>
        <p:spPr/>
        <p:txBody>
          <a:bodyPr/>
          <a:lstStyle/>
          <a:p>
            <a:fld id="{F21AD1EF-0862-4970-85B2-DC445227086F}" type="slidenum">
              <a:rPr lang="sv-SE" smtClean="0"/>
              <a:pPr/>
              <a:t>‹#›</a:t>
            </a:fld>
            <a:endParaRPr lang="sv-SE" dirty="0"/>
          </a:p>
        </p:txBody>
      </p:sp>
      <p:sp>
        <p:nvSpPr>
          <p:cNvPr id="10" name="Platshållare för innehåll 9">
            <a:extLst>
              <a:ext uri="{FF2B5EF4-FFF2-40B4-BE49-F238E27FC236}">
                <a16:creationId xmlns:a16="http://schemas.microsoft.com/office/drawing/2014/main" id="{B1E2D140-1752-497E-B55A-951CC65BB1E2}"/>
              </a:ext>
            </a:extLst>
          </p:cNvPr>
          <p:cNvSpPr>
            <a:spLocks noGrp="1"/>
          </p:cNvSpPr>
          <p:nvPr>
            <p:ph sz="quarter" idx="16" hasCustomPrompt="1"/>
          </p:nvPr>
        </p:nvSpPr>
        <p:spPr>
          <a:xfrm>
            <a:off x="658813" y="1592263"/>
            <a:ext cx="5345754" cy="2133069"/>
          </a:xfrm>
        </p:spPr>
        <p:txBody>
          <a:bodyPr/>
          <a:lstStyle>
            <a:lvl1pPr>
              <a:defRPr/>
            </a:lvl1pPr>
          </a:lstStyle>
          <a:p>
            <a:pPr lvl="0"/>
            <a:r>
              <a:rPr lang="sv-SE" dirty="0"/>
              <a:t>Skriv text här</a:t>
            </a:r>
          </a:p>
          <a:p>
            <a:pPr lvl="1"/>
            <a:r>
              <a:rPr lang="sv-SE" dirty="0"/>
              <a:t>Nivå två</a:t>
            </a:r>
          </a:p>
          <a:p>
            <a:pPr lvl="2"/>
            <a:r>
              <a:rPr lang="sv-SE" dirty="0"/>
              <a:t>Nivå tre</a:t>
            </a:r>
          </a:p>
          <a:p>
            <a:pPr lvl="3"/>
            <a:r>
              <a:rPr lang="sv-SE" dirty="0"/>
              <a:t>Nivå fyra</a:t>
            </a:r>
          </a:p>
          <a:p>
            <a:pPr lvl="4"/>
            <a:r>
              <a:rPr lang="sv-SE" dirty="0"/>
              <a:t>Nivå fem</a:t>
            </a:r>
          </a:p>
        </p:txBody>
      </p:sp>
      <p:sp>
        <p:nvSpPr>
          <p:cNvPr id="8" name="Platshållare för innehåll 9">
            <a:extLst>
              <a:ext uri="{FF2B5EF4-FFF2-40B4-BE49-F238E27FC236}">
                <a16:creationId xmlns:a16="http://schemas.microsoft.com/office/drawing/2014/main" id="{52B1C0D2-B940-4C02-8CC3-242FAB10C8BE}"/>
              </a:ext>
            </a:extLst>
          </p:cNvPr>
          <p:cNvSpPr>
            <a:spLocks noGrp="1"/>
          </p:cNvSpPr>
          <p:nvPr>
            <p:ph sz="quarter" idx="17" hasCustomPrompt="1"/>
          </p:nvPr>
        </p:nvSpPr>
        <p:spPr>
          <a:xfrm>
            <a:off x="6187754" y="1592263"/>
            <a:ext cx="5345754" cy="2133069"/>
          </a:xfrm>
        </p:spPr>
        <p:txBody>
          <a:bodyPr/>
          <a:lstStyle>
            <a:lvl1pPr>
              <a:defRPr/>
            </a:lvl1pPr>
          </a:lstStyle>
          <a:p>
            <a:pPr lvl="0"/>
            <a:r>
              <a:rPr lang="sv-SE" dirty="0"/>
              <a:t>Skriv text här</a:t>
            </a:r>
          </a:p>
          <a:p>
            <a:pPr lvl="1"/>
            <a:r>
              <a:rPr lang="sv-SE" dirty="0"/>
              <a:t>Nivå två</a:t>
            </a:r>
          </a:p>
          <a:p>
            <a:pPr lvl="2"/>
            <a:r>
              <a:rPr lang="sv-SE" dirty="0"/>
              <a:t>Nivå tre</a:t>
            </a:r>
          </a:p>
          <a:p>
            <a:pPr lvl="3"/>
            <a:r>
              <a:rPr lang="sv-SE" dirty="0"/>
              <a:t>Nivå fyra</a:t>
            </a:r>
          </a:p>
          <a:p>
            <a:pPr lvl="4"/>
            <a:r>
              <a:rPr lang="sv-SE" dirty="0"/>
              <a:t>Nivå fem</a:t>
            </a:r>
          </a:p>
        </p:txBody>
      </p:sp>
      <p:sp>
        <p:nvSpPr>
          <p:cNvPr id="13" name="Platshållare för datum 12">
            <a:extLst>
              <a:ext uri="{FF2B5EF4-FFF2-40B4-BE49-F238E27FC236}">
                <a16:creationId xmlns:a16="http://schemas.microsoft.com/office/drawing/2014/main" id="{36340640-B1D3-EE0A-DDCD-5F89B0D8F66B}"/>
              </a:ext>
            </a:extLst>
          </p:cNvPr>
          <p:cNvSpPr>
            <a:spLocks noGrp="1"/>
          </p:cNvSpPr>
          <p:nvPr>
            <p:ph type="dt" sz="half" idx="24"/>
          </p:nvPr>
        </p:nvSpPr>
        <p:spPr/>
        <p:txBody>
          <a:bodyPr/>
          <a:lstStyle/>
          <a:p>
            <a:endParaRPr lang="sv-SE" dirty="0"/>
          </a:p>
        </p:txBody>
      </p:sp>
      <p:sp>
        <p:nvSpPr>
          <p:cNvPr id="14" name="Platshållare för innehåll 9">
            <a:extLst>
              <a:ext uri="{FF2B5EF4-FFF2-40B4-BE49-F238E27FC236}">
                <a16:creationId xmlns:a16="http://schemas.microsoft.com/office/drawing/2014/main" id="{A7414E66-C248-2376-FA40-E3F7F6B66F5F}"/>
              </a:ext>
            </a:extLst>
          </p:cNvPr>
          <p:cNvSpPr>
            <a:spLocks noGrp="1"/>
          </p:cNvSpPr>
          <p:nvPr>
            <p:ph sz="quarter" idx="25" hasCustomPrompt="1"/>
          </p:nvPr>
        </p:nvSpPr>
        <p:spPr>
          <a:xfrm>
            <a:off x="658813" y="3904724"/>
            <a:ext cx="5345754" cy="2133069"/>
          </a:xfrm>
        </p:spPr>
        <p:txBody>
          <a:bodyPr/>
          <a:lstStyle>
            <a:lvl1pPr>
              <a:defRPr/>
            </a:lvl1pPr>
          </a:lstStyle>
          <a:p>
            <a:pPr lvl="0"/>
            <a:r>
              <a:rPr lang="sv-SE" dirty="0"/>
              <a:t>Skriv text här</a:t>
            </a:r>
          </a:p>
          <a:p>
            <a:pPr lvl="1"/>
            <a:r>
              <a:rPr lang="sv-SE" dirty="0"/>
              <a:t>Nivå två</a:t>
            </a:r>
          </a:p>
          <a:p>
            <a:pPr lvl="2"/>
            <a:r>
              <a:rPr lang="sv-SE" dirty="0"/>
              <a:t>Nivå tre</a:t>
            </a:r>
          </a:p>
          <a:p>
            <a:pPr lvl="3"/>
            <a:r>
              <a:rPr lang="sv-SE" dirty="0"/>
              <a:t>Nivå fyra</a:t>
            </a:r>
          </a:p>
          <a:p>
            <a:pPr lvl="4"/>
            <a:r>
              <a:rPr lang="sv-SE" dirty="0"/>
              <a:t>Nivå fem</a:t>
            </a:r>
          </a:p>
        </p:txBody>
      </p:sp>
      <p:sp>
        <p:nvSpPr>
          <p:cNvPr id="15" name="Platshållare för innehåll 9">
            <a:extLst>
              <a:ext uri="{FF2B5EF4-FFF2-40B4-BE49-F238E27FC236}">
                <a16:creationId xmlns:a16="http://schemas.microsoft.com/office/drawing/2014/main" id="{6248EC34-F4D1-7D69-3907-D48F5A9C7C24}"/>
              </a:ext>
            </a:extLst>
          </p:cNvPr>
          <p:cNvSpPr>
            <a:spLocks noGrp="1"/>
          </p:cNvSpPr>
          <p:nvPr>
            <p:ph sz="quarter" idx="26" hasCustomPrompt="1"/>
          </p:nvPr>
        </p:nvSpPr>
        <p:spPr>
          <a:xfrm>
            <a:off x="6187754" y="3904724"/>
            <a:ext cx="5345754" cy="2133069"/>
          </a:xfrm>
        </p:spPr>
        <p:txBody>
          <a:bodyPr/>
          <a:lstStyle>
            <a:lvl1pPr>
              <a:defRPr/>
            </a:lvl1pPr>
          </a:lstStyle>
          <a:p>
            <a:pPr lvl="0"/>
            <a:r>
              <a:rPr lang="sv-SE" dirty="0"/>
              <a:t>Skriv text här</a:t>
            </a:r>
          </a:p>
          <a:p>
            <a:pPr lvl="1"/>
            <a:r>
              <a:rPr lang="sv-SE" dirty="0"/>
              <a:t>Nivå två</a:t>
            </a:r>
          </a:p>
          <a:p>
            <a:pPr lvl="2"/>
            <a:r>
              <a:rPr lang="sv-SE" dirty="0"/>
              <a:t>Nivå tre</a:t>
            </a:r>
          </a:p>
          <a:p>
            <a:pPr lvl="3"/>
            <a:r>
              <a:rPr lang="sv-SE" dirty="0"/>
              <a:t>Nivå fyra</a:t>
            </a:r>
          </a:p>
          <a:p>
            <a:pPr lvl="4"/>
            <a:r>
              <a:rPr lang="sv-SE" dirty="0"/>
              <a:t>Nivå fem</a:t>
            </a:r>
          </a:p>
        </p:txBody>
      </p:sp>
    </p:spTree>
    <p:extLst>
      <p:ext uri="{BB962C8B-B14F-4D97-AF65-F5344CB8AC3E}">
        <p14:creationId xmlns:p14="http://schemas.microsoft.com/office/powerpoint/2010/main" val="3671670839"/>
      </p:ext>
    </p:extLst>
  </p:cSld>
  <p:clrMapOvr>
    <a:masterClrMapping/>
  </p:clrMapOvr>
  <p:hf hdr="0" dt="0"/>
  <p:extLst>
    <p:ext uri="{DCECCB84-F9BA-43D5-87BE-67443E8EF086}">
      <p15:sldGuideLst xmlns:p15="http://schemas.microsoft.com/office/powerpoint/2012/main">
        <p15:guide id="5" pos="3784" userDrawn="1">
          <p15:clr>
            <a:srgbClr val="FBAE40"/>
          </p15:clr>
        </p15:guide>
        <p15:guide id="6" pos="3896" userDrawn="1">
          <p15:clr>
            <a:srgbClr val="FBAE40"/>
          </p15:clr>
        </p15:guide>
        <p15:guide id="7" orient="horz" pos="2347" userDrawn="1">
          <p15:clr>
            <a:srgbClr val="FBAE40"/>
          </p15:clr>
        </p15:guide>
        <p15:guide id="8" orient="horz" pos="2459" userDrawn="1">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Sex innehållsdelar">
    <p:spTree>
      <p:nvGrpSpPr>
        <p:cNvPr id="1" name=""/>
        <p:cNvGrpSpPr/>
        <p:nvPr/>
      </p:nvGrpSpPr>
      <p:grpSpPr>
        <a:xfrm>
          <a:off x="0" y="0"/>
          <a:ext cx="0" cy="0"/>
          <a:chOff x="0" y="0"/>
          <a:chExt cx="0" cy="0"/>
        </a:xfrm>
      </p:grpSpPr>
      <p:sp>
        <p:nvSpPr>
          <p:cNvPr id="2" name="Rubrik 1"/>
          <p:cNvSpPr>
            <a:spLocks noGrp="1"/>
          </p:cNvSpPr>
          <p:nvPr>
            <p:ph type="title" hasCustomPrompt="1"/>
          </p:nvPr>
        </p:nvSpPr>
        <p:spPr/>
        <p:txBody>
          <a:bodyPr/>
          <a:lstStyle>
            <a:lvl1pPr>
              <a:defRPr/>
            </a:lvl1pPr>
          </a:lstStyle>
          <a:p>
            <a:r>
              <a:rPr lang="sv-SE" dirty="0"/>
              <a:t>Klicka och skriv rubrik</a:t>
            </a:r>
          </a:p>
        </p:txBody>
      </p:sp>
      <p:sp>
        <p:nvSpPr>
          <p:cNvPr id="3" name="Platshållare för sidfot 2">
            <a:extLst>
              <a:ext uri="{FF2B5EF4-FFF2-40B4-BE49-F238E27FC236}">
                <a16:creationId xmlns:a16="http://schemas.microsoft.com/office/drawing/2014/main" id="{16CCCA84-24B3-4EAD-A098-98F2B709851D}"/>
              </a:ext>
            </a:extLst>
          </p:cNvPr>
          <p:cNvSpPr>
            <a:spLocks noGrp="1"/>
          </p:cNvSpPr>
          <p:nvPr>
            <p:ph type="ftr" sz="quarter" idx="14"/>
          </p:nvPr>
        </p:nvSpPr>
        <p:spPr/>
        <p:txBody>
          <a:bodyPr/>
          <a:lstStyle/>
          <a:p>
            <a:r>
              <a:rPr lang="sv-SE"/>
              <a:t>2023 11 30</a:t>
            </a:r>
            <a:endParaRPr lang="sv-SE" dirty="0"/>
          </a:p>
        </p:txBody>
      </p:sp>
      <p:sp>
        <p:nvSpPr>
          <p:cNvPr id="7" name="Platshållare för bildnummer 6">
            <a:extLst>
              <a:ext uri="{FF2B5EF4-FFF2-40B4-BE49-F238E27FC236}">
                <a16:creationId xmlns:a16="http://schemas.microsoft.com/office/drawing/2014/main" id="{80F9C4E7-D75E-4CEC-A907-0197C914EA02}"/>
              </a:ext>
            </a:extLst>
          </p:cNvPr>
          <p:cNvSpPr>
            <a:spLocks noGrp="1"/>
          </p:cNvSpPr>
          <p:nvPr>
            <p:ph type="sldNum" sz="quarter" idx="15"/>
          </p:nvPr>
        </p:nvSpPr>
        <p:spPr/>
        <p:txBody>
          <a:bodyPr/>
          <a:lstStyle/>
          <a:p>
            <a:fld id="{F21AD1EF-0862-4970-85B2-DC445227086F}" type="slidenum">
              <a:rPr lang="sv-SE" smtClean="0"/>
              <a:pPr/>
              <a:t>‹#›</a:t>
            </a:fld>
            <a:endParaRPr lang="sv-SE" dirty="0"/>
          </a:p>
        </p:txBody>
      </p:sp>
      <p:sp>
        <p:nvSpPr>
          <p:cNvPr id="10" name="Platshållare för innehåll 9">
            <a:extLst>
              <a:ext uri="{FF2B5EF4-FFF2-40B4-BE49-F238E27FC236}">
                <a16:creationId xmlns:a16="http://schemas.microsoft.com/office/drawing/2014/main" id="{B1E2D140-1752-497E-B55A-951CC65BB1E2}"/>
              </a:ext>
            </a:extLst>
          </p:cNvPr>
          <p:cNvSpPr>
            <a:spLocks noGrp="1"/>
          </p:cNvSpPr>
          <p:nvPr>
            <p:ph sz="quarter" idx="16" hasCustomPrompt="1"/>
          </p:nvPr>
        </p:nvSpPr>
        <p:spPr>
          <a:xfrm>
            <a:off x="658813" y="1592263"/>
            <a:ext cx="3492000" cy="2134800"/>
          </a:xfrm>
        </p:spPr>
        <p:txBody>
          <a:bodyPr/>
          <a:lstStyle>
            <a:lvl1pPr>
              <a:defRPr/>
            </a:lvl1pPr>
          </a:lstStyle>
          <a:p>
            <a:pPr lvl="0"/>
            <a:r>
              <a:rPr lang="sv-SE" dirty="0"/>
              <a:t>Skriv text här</a:t>
            </a:r>
          </a:p>
          <a:p>
            <a:pPr lvl="1"/>
            <a:r>
              <a:rPr lang="sv-SE" dirty="0"/>
              <a:t>Nivå två</a:t>
            </a:r>
          </a:p>
          <a:p>
            <a:pPr lvl="2"/>
            <a:r>
              <a:rPr lang="sv-SE" dirty="0"/>
              <a:t>Nivå tre</a:t>
            </a:r>
          </a:p>
          <a:p>
            <a:pPr lvl="3"/>
            <a:r>
              <a:rPr lang="sv-SE" dirty="0"/>
              <a:t>Nivå fyra</a:t>
            </a:r>
          </a:p>
          <a:p>
            <a:pPr lvl="4"/>
            <a:r>
              <a:rPr lang="sv-SE" dirty="0"/>
              <a:t>Nivå fem</a:t>
            </a:r>
          </a:p>
        </p:txBody>
      </p:sp>
      <p:sp>
        <p:nvSpPr>
          <p:cNvPr id="8" name="Platshållare för innehåll 9">
            <a:extLst>
              <a:ext uri="{FF2B5EF4-FFF2-40B4-BE49-F238E27FC236}">
                <a16:creationId xmlns:a16="http://schemas.microsoft.com/office/drawing/2014/main" id="{52B1C0D2-B940-4C02-8CC3-242FAB10C8BE}"/>
              </a:ext>
            </a:extLst>
          </p:cNvPr>
          <p:cNvSpPr>
            <a:spLocks noGrp="1"/>
          </p:cNvSpPr>
          <p:nvPr>
            <p:ph sz="quarter" idx="17" hasCustomPrompt="1"/>
          </p:nvPr>
        </p:nvSpPr>
        <p:spPr>
          <a:xfrm>
            <a:off x="4349840" y="1592792"/>
            <a:ext cx="3492000" cy="2134800"/>
          </a:xfrm>
        </p:spPr>
        <p:txBody>
          <a:bodyPr/>
          <a:lstStyle>
            <a:lvl1pPr>
              <a:defRPr/>
            </a:lvl1pPr>
          </a:lstStyle>
          <a:p>
            <a:pPr lvl="0"/>
            <a:r>
              <a:rPr lang="sv-SE" dirty="0"/>
              <a:t>Skriv text här</a:t>
            </a:r>
          </a:p>
          <a:p>
            <a:pPr lvl="1"/>
            <a:r>
              <a:rPr lang="sv-SE" dirty="0"/>
              <a:t>Nivå två</a:t>
            </a:r>
          </a:p>
          <a:p>
            <a:pPr lvl="2"/>
            <a:r>
              <a:rPr lang="sv-SE" dirty="0"/>
              <a:t>Nivå tre</a:t>
            </a:r>
          </a:p>
          <a:p>
            <a:pPr lvl="3"/>
            <a:r>
              <a:rPr lang="sv-SE" dirty="0"/>
              <a:t>Nivå fyra</a:t>
            </a:r>
          </a:p>
          <a:p>
            <a:pPr lvl="4"/>
            <a:r>
              <a:rPr lang="sv-SE" dirty="0"/>
              <a:t>Nivå fem</a:t>
            </a:r>
          </a:p>
        </p:txBody>
      </p:sp>
      <p:sp>
        <p:nvSpPr>
          <p:cNvPr id="4" name="Platshållare för innehåll 9">
            <a:extLst>
              <a:ext uri="{FF2B5EF4-FFF2-40B4-BE49-F238E27FC236}">
                <a16:creationId xmlns:a16="http://schemas.microsoft.com/office/drawing/2014/main" id="{C960534B-273F-AED3-6D13-3CF14C36FF6F}"/>
              </a:ext>
            </a:extLst>
          </p:cNvPr>
          <p:cNvSpPr>
            <a:spLocks noGrp="1"/>
          </p:cNvSpPr>
          <p:nvPr>
            <p:ph sz="quarter" idx="20" hasCustomPrompt="1"/>
          </p:nvPr>
        </p:nvSpPr>
        <p:spPr>
          <a:xfrm>
            <a:off x="8040867" y="1592792"/>
            <a:ext cx="3492000" cy="2134800"/>
          </a:xfrm>
        </p:spPr>
        <p:txBody>
          <a:bodyPr/>
          <a:lstStyle>
            <a:lvl1pPr>
              <a:defRPr/>
            </a:lvl1pPr>
          </a:lstStyle>
          <a:p>
            <a:pPr lvl="0"/>
            <a:r>
              <a:rPr lang="sv-SE" dirty="0"/>
              <a:t>Skriv text här</a:t>
            </a:r>
          </a:p>
          <a:p>
            <a:pPr lvl="1"/>
            <a:r>
              <a:rPr lang="sv-SE" dirty="0"/>
              <a:t>Nivå två</a:t>
            </a:r>
          </a:p>
          <a:p>
            <a:pPr lvl="2"/>
            <a:r>
              <a:rPr lang="sv-SE" dirty="0"/>
              <a:t>Nivå tre</a:t>
            </a:r>
          </a:p>
          <a:p>
            <a:pPr lvl="3"/>
            <a:r>
              <a:rPr lang="sv-SE" dirty="0"/>
              <a:t>Nivå fyra</a:t>
            </a:r>
          </a:p>
          <a:p>
            <a:pPr lvl="4"/>
            <a:r>
              <a:rPr lang="sv-SE" dirty="0"/>
              <a:t>Nivå fem</a:t>
            </a:r>
          </a:p>
        </p:txBody>
      </p:sp>
      <p:sp>
        <p:nvSpPr>
          <p:cNvPr id="12" name="Platshållare för innehåll 9">
            <a:extLst>
              <a:ext uri="{FF2B5EF4-FFF2-40B4-BE49-F238E27FC236}">
                <a16:creationId xmlns:a16="http://schemas.microsoft.com/office/drawing/2014/main" id="{972A835F-1280-1278-A70E-43BE31BF52E0}"/>
              </a:ext>
            </a:extLst>
          </p:cNvPr>
          <p:cNvSpPr>
            <a:spLocks noGrp="1"/>
          </p:cNvSpPr>
          <p:nvPr>
            <p:ph sz="quarter" idx="23" hasCustomPrompt="1"/>
          </p:nvPr>
        </p:nvSpPr>
        <p:spPr>
          <a:xfrm>
            <a:off x="658813" y="3905184"/>
            <a:ext cx="3491359" cy="2134800"/>
          </a:xfrm>
        </p:spPr>
        <p:txBody>
          <a:bodyPr/>
          <a:lstStyle>
            <a:lvl1pPr>
              <a:defRPr/>
            </a:lvl1pPr>
          </a:lstStyle>
          <a:p>
            <a:pPr lvl="0"/>
            <a:r>
              <a:rPr lang="sv-SE" dirty="0"/>
              <a:t>Skriv text här</a:t>
            </a:r>
          </a:p>
          <a:p>
            <a:pPr lvl="1"/>
            <a:r>
              <a:rPr lang="sv-SE" dirty="0"/>
              <a:t>Nivå två</a:t>
            </a:r>
          </a:p>
          <a:p>
            <a:pPr lvl="2"/>
            <a:r>
              <a:rPr lang="sv-SE" dirty="0"/>
              <a:t>Nivå tre</a:t>
            </a:r>
          </a:p>
          <a:p>
            <a:pPr lvl="3"/>
            <a:r>
              <a:rPr lang="sv-SE" dirty="0"/>
              <a:t>Nivå fyra</a:t>
            </a:r>
          </a:p>
          <a:p>
            <a:pPr lvl="4"/>
            <a:r>
              <a:rPr lang="sv-SE" dirty="0"/>
              <a:t>Nivå fem</a:t>
            </a:r>
          </a:p>
        </p:txBody>
      </p:sp>
      <p:sp>
        <p:nvSpPr>
          <p:cNvPr id="14" name="Platshållare för innehåll 9">
            <a:extLst>
              <a:ext uri="{FF2B5EF4-FFF2-40B4-BE49-F238E27FC236}">
                <a16:creationId xmlns:a16="http://schemas.microsoft.com/office/drawing/2014/main" id="{C19C3C31-BB0C-9DCF-DA18-B055B939D12B}"/>
              </a:ext>
            </a:extLst>
          </p:cNvPr>
          <p:cNvSpPr>
            <a:spLocks noGrp="1"/>
          </p:cNvSpPr>
          <p:nvPr>
            <p:ph sz="quarter" idx="25" hasCustomPrompt="1"/>
          </p:nvPr>
        </p:nvSpPr>
        <p:spPr>
          <a:xfrm>
            <a:off x="4349839" y="3905184"/>
            <a:ext cx="3491359" cy="2134800"/>
          </a:xfrm>
        </p:spPr>
        <p:txBody>
          <a:bodyPr/>
          <a:lstStyle>
            <a:lvl1pPr>
              <a:defRPr/>
            </a:lvl1pPr>
          </a:lstStyle>
          <a:p>
            <a:pPr lvl="0"/>
            <a:r>
              <a:rPr lang="sv-SE" dirty="0"/>
              <a:t>Skriv text här</a:t>
            </a:r>
          </a:p>
          <a:p>
            <a:pPr lvl="1"/>
            <a:r>
              <a:rPr lang="sv-SE" dirty="0"/>
              <a:t>Nivå två</a:t>
            </a:r>
          </a:p>
          <a:p>
            <a:pPr lvl="2"/>
            <a:r>
              <a:rPr lang="sv-SE" dirty="0"/>
              <a:t>Nivå tre</a:t>
            </a:r>
          </a:p>
          <a:p>
            <a:pPr lvl="3"/>
            <a:r>
              <a:rPr lang="sv-SE" dirty="0"/>
              <a:t>Nivå fyra</a:t>
            </a:r>
          </a:p>
          <a:p>
            <a:pPr lvl="4"/>
            <a:r>
              <a:rPr lang="sv-SE" dirty="0"/>
              <a:t>Nivå fem</a:t>
            </a:r>
          </a:p>
        </p:txBody>
      </p:sp>
      <p:sp>
        <p:nvSpPr>
          <p:cNvPr id="16" name="Platshållare för innehåll 9">
            <a:extLst>
              <a:ext uri="{FF2B5EF4-FFF2-40B4-BE49-F238E27FC236}">
                <a16:creationId xmlns:a16="http://schemas.microsoft.com/office/drawing/2014/main" id="{6C3E56EC-04D7-DA3B-B2A4-E8008CF20E95}"/>
              </a:ext>
            </a:extLst>
          </p:cNvPr>
          <p:cNvSpPr>
            <a:spLocks noGrp="1"/>
          </p:cNvSpPr>
          <p:nvPr>
            <p:ph sz="quarter" idx="27" hasCustomPrompt="1"/>
          </p:nvPr>
        </p:nvSpPr>
        <p:spPr>
          <a:xfrm>
            <a:off x="8040865" y="3905184"/>
            <a:ext cx="3491359" cy="2134800"/>
          </a:xfrm>
        </p:spPr>
        <p:txBody>
          <a:bodyPr/>
          <a:lstStyle>
            <a:lvl1pPr>
              <a:defRPr/>
            </a:lvl1pPr>
          </a:lstStyle>
          <a:p>
            <a:pPr lvl="0"/>
            <a:r>
              <a:rPr lang="sv-SE" dirty="0"/>
              <a:t>Skriv text här</a:t>
            </a:r>
          </a:p>
          <a:p>
            <a:pPr lvl="1"/>
            <a:r>
              <a:rPr lang="sv-SE" dirty="0"/>
              <a:t>Nivå två</a:t>
            </a:r>
          </a:p>
          <a:p>
            <a:pPr lvl="2"/>
            <a:r>
              <a:rPr lang="sv-SE" dirty="0"/>
              <a:t>Nivå tre</a:t>
            </a:r>
          </a:p>
          <a:p>
            <a:pPr lvl="3"/>
            <a:r>
              <a:rPr lang="sv-SE" dirty="0"/>
              <a:t>Nivå fyra</a:t>
            </a:r>
          </a:p>
          <a:p>
            <a:pPr lvl="4"/>
            <a:r>
              <a:rPr lang="sv-SE" dirty="0"/>
              <a:t>Nivå fem</a:t>
            </a:r>
          </a:p>
        </p:txBody>
      </p:sp>
      <p:sp>
        <p:nvSpPr>
          <p:cNvPr id="18" name="Platshållare för datum 17">
            <a:extLst>
              <a:ext uri="{FF2B5EF4-FFF2-40B4-BE49-F238E27FC236}">
                <a16:creationId xmlns:a16="http://schemas.microsoft.com/office/drawing/2014/main" id="{8868A882-75D8-BA1F-5554-FDF7CE31B701}"/>
              </a:ext>
            </a:extLst>
          </p:cNvPr>
          <p:cNvSpPr>
            <a:spLocks noGrp="1"/>
          </p:cNvSpPr>
          <p:nvPr>
            <p:ph type="dt" sz="half" idx="28"/>
          </p:nvPr>
        </p:nvSpPr>
        <p:spPr/>
        <p:txBody>
          <a:bodyPr/>
          <a:lstStyle/>
          <a:p>
            <a:endParaRPr lang="sv-SE" dirty="0"/>
          </a:p>
        </p:txBody>
      </p:sp>
    </p:spTree>
    <p:extLst>
      <p:ext uri="{BB962C8B-B14F-4D97-AF65-F5344CB8AC3E}">
        <p14:creationId xmlns:p14="http://schemas.microsoft.com/office/powerpoint/2010/main" val="2508070122"/>
      </p:ext>
    </p:extLst>
  </p:cSld>
  <p:clrMapOvr>
    <a:masterClrMapping/>
  </p:clrMapOvr>
  <p:hf hdr="0" dt="0"/>
  <p:extLst>
    <p:ext uri="{DCECCB84-F9BA-43D5-87BE-67443E8EF086}">
      <p15:sldGuideLst xmlns:p15="http://schemas.microsoft.com/office/powerpoint/2012/main">
        <p15:guide id="3" orient="horz" pos="2349" userDrawn="1">
          <p15:clr>
            <a:srgbClr val="FBAE40"/>
          </p15:clr>
        </p15:guide>
        <p15:guide id="4" orient="horz" pos="2459" userDrawn="1">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Rubrik 1"/>
          <p:cNvSpPr>
            <a:spLocks noGrp="1"/>
          </p:cNvSpPr>
          <p:nvPr>
            <p:ph type="title" hasCustomPrompt="1"/>
          </p:nvPr>
        </p:nvSpPr>
        <p:spPr/>
        <p:txBody>
          <a:bodyPr/>
          <a:lstStyle>
            <a:lvl1pPr>
              <a:defRPr/>
            </a:lvl1pPr>
          </a:lstStyle>
          <a:p>
            <a:r>
              <a:rPr lang="sv-SE" dirty="0"/>
              <a:t>Klicka och skriv rubrik</a:t>
            </a:r>
          </a:p>
        </p:txBody>
      </p:sp>
      <p:sp>
        <p:nvSpPr>
          <p:cNvPr id="6" name="Platshållare för sidfot 5">
            <a:extLst>
              <a:ext uri="{FF2B5EF4-FFF2-40B4-BE49-F238E27FC236}">
                <a16:creationId xmlns:a16="http://schemas.microsoft.com/office/drawing/2014/main" id="{FF1D1471-1168-4B89-AE06-1B28E870BBE7}"/>
              </a:ext>
            </a:extLst>
          </p:cNvPr>
          <p:cNvSpPr>
            <a:spLocks noGrp="1"/>
          </p:cNvSpPr>
          <p:nvPr>
            <p:ph type="ftr" sz="quarter" idx="10"/>
          </p:nvPr>
        </p:nvSpPr>
        <p:spPr/>
        <p:txBody>
          <a:bodyPr/>
          <a:lstStyle/>
          <a:p>
            <a:r>
              <a:rPr lang="sv-SE"/>
              <a:t>2023 11 30</a:t>
            </a:r>
            <a:endParaRPr lang="sv-SE" dirty="0"/>
          </a:p>
        </p:txBody>
      </p:sp>
      <p:sp>
        <p:nvSpPr>
          <p:cNvPr id="7" name="Platshållare för bildnummer 6">
            <a:extLst>
              <a:ext uri="{FF2B5EF4-FFF2-40B4-BE49-F238E27FC236}">
                <a16:creationId xmlns:a16="http://schemas.microsoft.com/office/drawing/2014/main" id="{411E16FB-49F2-4EEB-8848-A02609C4906A}"/>
              </a:ext>
            </a:extLst>
          </p:cNvPr>
          <p:cNvSpPr>
            <a:spLocks noGrp="1"/>
          </p:cNvSpPr>
          <p:nvPr>
            <p:ph type="sldNum" sz="quarter" idx="11"/>
          </p:nvPr>
        </p:nvSpPr>
        <p:spPr/>
        <p:txBody>
          <a:bodyPr/>
          <a:lstStyle/>
          <a:p>
            <a:fld id="{F21AD1EF-0862-4970-85B2-DC445227086F}" type="slidenum">
              <a:rPr lang="sv-SE" smtClean="0"/>
              <a:pPr/>
              <a:t>‹#›</a:t>
            </a:fld>
            <a:endParaRPr lang="sv-SE" dirty="0"/>
          </a:p>
        </p:txBody>
      </p:sp>
      <p:sp>
        <p:nvSpPr>
          <p:cNvPr id="3" name="Platshållare för datum 2">
            <a:extLst>
              <a:ext uri="{FF2B5EF4-FFF2-40B4-BE49-F238E27FC236}">
                <a16:creationId xmlns:a16="http://schemas.microsoft.com/office/drawing/2014/main" id="{1A6508FE-DA51-811E-F0C2-BFC6705E7036}"/>
              </a:ext>
            </a:extLst>
          </p:cNvPr>
          <p:cNvSpPr>
            <a:spLocks noGrp="1"/>
          </p:cNvSpPr>
          <p:nvPr>
            <p:ph type="dt" sz="half" idx="12"/>
          </p:nvPr>
        </p:nvSpPr>
        <p:spPr/>
        <p:txBody>
          <a:bodyPr/>
          <a:lstStyle/>
          <a:p>
            <a:endParaRPr lang="sv-SE" dirty="0"/>
          </a:p>
        </p:txBody>
      </p:sp>
    </p:spTree>
    <p:extLst>
      <p:ext uri="{BB962C8B-B14F-4D97-AF65-F5344CB8AC3E}">
        <p14:creationId xmlns:p14="http://schemas.microsoft.com/office/powerpoint/2010/main" val="2202007611"/>
      </p:ext>
    </p:extLst>
  </p:cSld>
  <p:clrMapOvr>
    <a:masterClrMapping/>
  </p:clrMapOvr>
  <p:hf hdr="0" dt="0"/>
</p:sldLayout>
</file>

<file path=ppt/slideLayouts/slideLayout14.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5" name="Platshållare för sidfot 4">
            <a:extLst>
              <a:ext uri="{FF2B5EF4-FFF2-40B4-BE49-F238E27FC236}">
                <a16:creationId xmlns:a16="http://schemas.microsoft.com/office/drawing/2014/main" id="{D4C37CD6-2816-4A21-8218-88E8630B4E53}"/>
              </a:ext>
            </a:extLst>
          </p:cNvPr>
          <p:cNvSpPr>
            <a:spLocks noGrp="1"/>
          </p:cNvSpPr>
          <p:nvPr>
            <p:ph type="ftr" sz="quarter" idx="10"/>
          </p:nvPr>
        </p:nvSpPr>
        <p:spPr/>
        <p:txBody>
          <a:bodyPr/>
          <a:lstStyle/>
          <a:p>
            <a:r>
              <a:rPr lang="sv-SE"/>
              <a:t>2023 11 30</a:t>
            </a:r>
            <a:endParaRPr lang="sv-SE" dirty="0"/>
          </a:p>
        </p:txBody>
      </p:sp>
      <p:sp>
        <p:nvSpPr>
          <p:cNvPr id="6" name="Platshållare för bildnummer 5">
            <a:extLst>
              <a:ext uri="{FF2B5EF4-FFF2-40B4-BE49-F238E27FC236}">
                <a16:creationId xmlns:a16="http://schemas.microsoft.com/office/drawing/2014/main" id="{B31A56ED-E60C-41F7-BD69-FD3E28EFC35D}"/>
              </a:ext>
            </a:extLst>
          </p:cNvPr>
          <p:cNvSpPr>
            <a:spLocks noGrp="1"/>
          </p:cNvSpPr>
          <p:nvPr>
            <p:ph type="sldNum" sz="quarter" idx="11"/>
          </p:nvPr>
        </p:nvSpPr>
        <p:spPr/>
        <p:txBody>
          <a:bodyPr/>
          <a:lstStyle/>
          <a:p>
            <a:fld id="{F21AD1EF-0862-4970-85B2-DC445227086F}" type="slidenum">
              <a:rPr lang="sv-SE" smtClean="0"/>
              <a:pPr/>
              <a:t>‹#›</a:t>
            </a:fld>
            <a:endParaRPr lang="sv-SE" dirty="0"/>
          </a:p>
        </p:txBody>
      </p:sp>
      <p:sp>
        <p:nvSpPr>
          <p:cNvPr id="2" name="Platshållare för datum 1">
            <a:extLst>
              <a:ext uri="{FF2B5EF4-FFF2-40B4-BE49-F238E27FC236}">
                <a16:creationId xmlns:a16="http://schemas.microsoft.com/office/drawing/2014/main" id="{8C31AF3F-3D72-4136-5A73-A459F80C3913}"/>
              </a:ext>
            </a:extLst>
          </p:cNvPr>
          <p:cNvSpPr>
            <a:spLocks noGrp="1"/>
          </p:cNvSpPr>
          <p:nvPr>
            <p:ph type="dt" sz="half" idx="12"/>
          </p:nvPr>
        </p:nvSpPr>
        <p:spPr/>
        <p:txBody>
          <a:bodyPr/>
          <a:lstStyle/>
          <a:p>
            <a:endParaRPr lang="sv-SE" dirty="0"/>
          </a:p>
        </p:txBody>
      </p:sp>
    </p:spTree>
    <p:extLst>
      <p:ext uri="{BB962C8B-B14F-4D97-AF65-F5344CB8AC3E}">
        <p14:creationId xmlns:p14="http://schemas.microsoft.com/office/powerpoint/2010/main" val="3756267823"/>
      </p:ext>
    </p:extLst>
  </p:cSld>
  <p:clrMapOvr>
    <a:masterClrMapping/>
  </p:clrMapOvr>
  <p:hf hdr="0" dt="0"/>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Text och bild">
    <p:spTree>
      <p:nvGrpSpPr>
        <p:cNvPr id="1" name=""/>
        <p:cNvGrpSpPr/>
        <p:nvPr/>
      </p:nvGrpSpPr>
      <p:grpSpPr>
        <a:xfrm>
          <a:off x="0" y="0"/>
          <a:ext cx="0" cy="0"/>
          <a:chOff x="0" y="0"/>
          <a:chExt cx="0" cy="0"/>
        </a:xfrm>
      </p:grpSpPr>
      <p:sp>
        <p:nvSpPr>
          <p:cNvPr id="3" name="Platshållare för sidfot 2">
            <a:extLst>
              <a:ext uri="{FF2B5EF4-FFF2-40B4-BE49-F238E27FC236}">
                <a16:creationId xmlns:a16="http://schemas.microsoft.com/office/drawing/2014/main" id="{16CCCA84-24B3-4EAD-A098-98F2B709851D}"/>
              </a:ext>
            </a:extLst>
          </p:cNvPr>
          <p:cNvSpPr>
            <a:spLocks noGrp="1"/>
          </p:cNvSpPr>
          <p:nvPr>
            <p:ph type="ftr" sz="quarter" idx="14"/>
          </p:nvPr>
        </p:nvSpPr>
        <p:spPr/>
        <p:txBody>
          <a:bodyPr/>
          <a:lstStyle/>
          <a:p>
            <a:r>
              <a:rPr lang="sv-SE"/>
              <a:t>2023 11 30</a:t>
            </a:r>
            <a:endParaRPr lang="sv-SE" dirty="0"/>
          </a:p>
        </p:txBody>
      </p:sp>
      <p:sp>
        <p:nvSpPr>
          <p:cNvPr id="7" name="Platshållare för bildnummer 6">
            <a:extLst>
              <a:ext uri="{FF2B5EF4-FFF2-40B4-BE49-F238E27FC236}">
                <a16:creationId xmlns:a16="http://schemas.microsoft.com/office/drawing/2014/main" id="{80F9C4E7-D75E-4CEC-A907-0197C914EA02}"/>
              </a:ext>
            </a:extLst>
          </p:cNvPr>
          <p:cNvSpPr>
            <a:spLocks noGrp="1"/>
          </p:cNvSpPr>
          <p:nvPr>
            <p:ph type="sldNum" sz="quarter" idx="15"/>
          </p:nvPr>
        </p:nvSpPr>
        <p:spPr/>
        <p:txBody>
          <a:bodyPr/>
          <a:lstStyle/>
          <a:p>
            <a:fld id="{F21AD1EF-0862-4970-85B2-DC445227086F}" type="slidenum">
              <a:rPr lang="sv-SE" smtClean="0"/>
              <a:pPr/>
              <a:t>‹#›</a:t>
            </a:fld>
            <a:endParaRPr lang="sv-SE" dirty="0"/>
          </a:p>
        </p:txBody>
      </p:sp>
      <p:sp>
        <p:nvSpPr>
          <p:cNvPr id="10" name="Platshållare för innehåll 9">
            <a:extLst>
              <a:ext uri="{FF2B5EF4-FFF2-40B4-BE49-F238E27FC236}">
                <a16:creationId xmlns:a16="http://schemas.microsoft.com/office/drawing/2014/main" id="{B1E2D140-1752-497E-B55A-951CC65BB1E2}"/>
              </a:ext>
            </a:extLst>
          </p:cNvPr>
          <p:cNvSpPr>
            <a:spLocks noGrp="1"/>
          </p:cNvSpPr>
          <p:nvPr>
            <p:ph sz="quarter" idx="16" hasCustomPrompt="1"/>
          </p:nvPr>
        </p:nvSpPr>
        <p:spPr>
          <a:xfrm>
            <a:off x="659802" y="1592263"/>
            <a:ext cx="5346000" cy="4445001"/>
          </a:xfrm>
        </p:spPr>
        <p:txBody>
          <a:bodyPr/>
          <a:lstStyle>
            <a:lvl1pPr>
              <a:defRPr/>
            </a:lvl1pPr>
          </a:lstStyle>
          <a:p>
            <a:pPr lvl="0"/>
            <a:r>
              <a:rPr lang="sv-SE" dirty="0"/>
              <a:t>Skriv text här</a:t>
            </a:r>
          </a:p>
          <a:p>
            <a:pPr lvl="1"/>
            <a:r>
              <a:rPr lang="sv-SE" dirty="0"/>
              <a:t>Nivå två</a:t>
            </a:r>
          </a:p>
          <a:p>
            <a:pPr lvl="2"/>
            <a:r>
              <a:rPr lang="sv-SE" dirty="0"/>
              <a:t>Nivå tre</a:t>
            </a:r>
          </a:p>
          <a:p>
            <a:pPr lvl="3"/>
            <a:r>
              <a:rPr lang="sv-SE" dirty="0"/>
              <a:t>Nivå fyra</a:t>
            </a:r>
          </a:p>
          <a:p>
            <a:pPr lvl="4"/>
            <a:r>
              <a:rPr lang="sv-SE" dirty="0"/>
              <a:t>Nivå fem</a:t>
            </a:r>
          </a:p>
        </p:txBody>
      </p:sp>
      <p:sp>
        <p:nvSpPr>
          <p:cNvPr id="4" name="Rubrik 3">
            <a:extLst>
              <a:ext uri="{FF2B5EF4-FFF2-40B4-BE49-F238E27FC236}">
                <a16:creationId xmlns:a16="http://schemas.microsoft.com/office/drawing/2014/main" id="{5076AE94-F57E-1680-57F2-B678DA09290B}"/>
              </a:ext>
            </a:extLst>
          </p:cNvPr>
          <p:cNvSpPr>
            <a:spLocks noGrp="1"/>
          </p:cNvSpPr>
          <p:nvPr>
            <p:ph type="title" hasCustomPrompt="1"/>
          </p:nvPr>
        </p:nvSpPr>
        <p:spPr>
          <a:xfrm>
            <a:off x="659804" y="368300"/>
            <a:ext cx="5346000" cy="919163"/>
          </a:xfrm>
        </p:spPr>
        <p:txBody>
          <a:bodyPr/>
          <a:lstStyle>
            <a:lvl1pPr>
              <a:defRPr/>
            </a:lvl1pPr>
          </a:lstStyle>
          <a:p>
            <a:r>
              <a:rPr lang="sv-SE" dirty="0"/>
              <a:t>Klicka för skriv rubrik</a:t>
            </a:r>
          </a:p>
        </p:txBody>
      </p:sp>
      <p:sp>
        <p:nvSpPr>
          <p:cNvPr id="5" name="Picture Placeholder 2">
            <a:extLst>
              <a:ext uri="{FF2B5EF4-FFF2-40B4-BE49-F238E27FC236}">
                <a16:creationId xmlns:a16="http://schemas.microsoft.com/office/drawing/2014/main" id="{D9076C6D-9424-0468-A024-3CC24FD8B8BE}"/>
              </a:ext>
            </a:extLst>
          </p:cNvPr>
          <p:cNvSpPr>
            <a:spLocks noGrp="1"/>
          </p:cNvSpPr>
          <p:nvPr>
            <p:ph type="pic" idx="13" hasCustomPrompt="1"/>
          </p:nvPr>
        </p:nvSpPr>
        <p:spPr>
          <a:xfrm>
            <a:off x="6186198" y="368301"/>
            <a:ext cx="5346000" cy="5668436"/>
          </a:xfrm>
          <a:prstGeom prst="roundRect">
            <a:avLst>
              <a:gd name="adj" fmla="val 2297"/>
            </a:avLst>
          </a:prstGeom>
          <a:blipFill>
            <a:blip r:embed="rId2"/>
            <a:srcRect/>
            <a:stretch>
              <a:fillRect l="-63134" r="-63134"/>
            </a:stretch>
          </a:blipFill>
        </p:spPr>
        <p:txBody>
          <a:bodyPr>
            <a:normAutofit/>
          </a:bodyPr>
          <a:lstStyle>
            <a:lvl1pPr marL="0" indent="0">
              <a:buNone/>
              <a:defRPr sz="8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sv-SE" sz="800" dirty="0"/>
              <a:t> </a:t>
            </a:r>
            <a:endParaRPr lang="sv-SE" dirty="0"/>
          </a:p>
        </p:txBody>
      </p:sp>
      <p:sp>
        <p:nvSpPr>
          <p:cNvPr id="6" name="Platshållare för datum 5">
            <a:extLst>
              <a:ext uri="{FF2B5EF4-FFF2-40B4-BE49-F238E27FC236}">
                <a16:creationId xmlns:a16="http://schemas.microsoft.com/office/drawing/2014/main" id="{63AB8A59-C7B7-968E-5864-48EEF0C94928}"/>
              </a:ext>
            </a:extLst>
          </p:cNvPr>
          <p:cNvSpPr>
            <a:spLocks noGrp="1"/>
          </p:cNvSpPr>
          <p:nvPr>
            <p:ph type="dt" sz="half" idx="17"/>
          </p:nvPr>
        </p:nvSpPr>
        <p:spPr/>
        <p:txBody>
          <a:bodyPr/>
          <a:lstStyle/>
          <a:p>
            <a:endParaRPr lang="sv-SE" dirty="0"/>
          </a:p>
        </p:txBody>
      </p:sp>
    </p:spTree>
    <p:extLst>
      <p:ext uri="{BB962C8B-B14F-4D97-AF65-F5344CB8AC3E}">
        <p14:creationId xmlns:p14="http://schemas.microsoft.com/office/powerpoint/2010/main" val="426875481"/>
      </p:ext>
    </p:extLst>
  </p:cSld>
  <p:clrMapOvr>
    <a:masterClrMapping/>
  </p:clrMapOvr>
  <p:hf hdr="0" dt="0"/>
  <p:extLst>
    <p:ext uri="{DCECCB84-F9BA-43D5-87BE-67443E8EF086}">
      <p15:sldGuideLst xmlns:p15="http://schemas.microsoft.com/office/powerpoint/2012/main">
        <p15:guide id="3" pos="3896" userDrawn="1">
          <p15:clr>
            <a:srgbClr val="FBAE40"/>
          </p15:clr>
        </p15:guide>
        <p15:guide id="4" pos="3784" userDrawn="1">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p:cSld name="Bild och text">
    <p:spTree>
      <p:nvGrpSpPr>
        <p:cNvPr id="1" name=""/>
        <p:cNvGrpSpPr/>
        <p:nvPr/>
      </p:nvGrpSpPr>
      <p:grpSpPr>
        <a:xfrm>
          <a:off x="0" y="0"/>
          <a:ext cx="0" cy="0"/>
          <a:chOff x="0" y="0"/>
          <a:chExt cx="0" cy="0"/>
        </a:xfrm>
      </p:grpSpPr>
      <p:sp>
        <p:nvSpPr>
          <p:cNvPr id="3" name="Platshållare för sidfot 2">
            <a:extLst>
              <a:ext uri="{FF2B5EF4-FFF2-40B4-BE49-F238E27FC236}">
                <a16:creationId xmlns:a16="http://schemas.microsoft.com/office/drawing/2014/main" id="{16CCCA84-24B3-4EAD-A098-98F2B709851D}"/>
              </a:ext>
            </a:extLst>
          </p:cNvPr>
          <p:cNvSpPr>
            <a:spLocks noGrp="1"/>
          </p:cNvSpPr>
          <p:nvPr>
            <p:ph type="ftr" sz="quarter" idx="14"/>
          </p:nvPr>
        </p:nvSpPr>
        <p:spPr/>
        <p:txBody>
          <a:bodyPr/>
          <a:lstStyle/>
          <a:p>
            <a:r>
              <a:rPr lang="sv-SE"/>
              <a:t>2023 11 30</a:t>
            </a:r>
            <a:endParaRPr lang="sv-SE" dirty="0"/>
          </a:p>
        </p:txBody>
      </p:sp>
      <p:sp>
        <p:nvSpPr>
          <p:cNvPr id="7" name="Platshållare för bildnummer 6">
            <a:extLst>
              <a:ext uri="{FF2B5EF4-FFF2-40B4-BE49-F238E27FC236}">
                <a16:creationId xmlns:a16="http://schemas.microsoft.com/office/drawing/2014/main" id="{80F9C4E7-D75E-4CEC-A907-0197C914EA02}"/>
              </a:ext>
            </a:extLst>
          </p:cNvPr>
          <p:cNvSpPr>
            <a:spLocks noGrp="1"/>
          </p:cNvSpPr>
          <p:nvPr>
            <p:ph type="sldNum" sz="quarter" idx="15"/>
          </p:nvPr>
        </p:nvSpPr>
        <p:spPr/>
        <p:txBody>
          <a:bodyPr/>
          <a:lstStyle/>
          <a:p>
            <a:fld id="{F21AD1EF-0862-4970-85B2-DC445227086F}" type="slidenum">
              <a:rPr lang="sv-SE" smtClean="0"/>
              <a:pPr/>
              <a:t>‹#›</a:t>
            </a:fld>
            <a:endParaRPr lang="sv-SE" dirty="0"/>
          </a:p>
        </p:txBody>
      </p:sp>
      <p:sp>
        <p:nvSpPr>
          <p:cNvPr id="10" name="Platshållare för innehåll 9">
            <a:extLst>
              <a:ext uri="{FF2B5EF4-FFF2-40B4-BE49-F238E27FC236}">
                <a16:creationId xmlns:a16="http://schemas.microsoft.com/office/drawing/2014/main" id="{B1E2D140-1752-497E-B55A-951CC65BB1E2}"/>
              </a:ext>
            </a:extLst>
          </p:cNvPr>
          <p:cNvSpPr>
            <a:spLocks noGrp="1"/>
          </p:cNvSpPr>
          <p:nvPr>
            <p:ph sz="quarter" idx="16" hasCustomPrompt="1"/>
          </p:nvPr>
        </p:nvSpPr>
        <p:spPr>
          <a:xfrm>
            <a:off x="6187379" y="1592263"/>
            <a:ext cx="5346000" cy="4445001"/>
          </a:xfrm>
        </p:spPr>
        <p:txBody>
          <a:bodyPr/>
          <a:lstStyle>
            <a:lvl1pPr>
              <a:defRPr/>
            </a:lvl1pPr>
          </a:lstStyle>
          <a:p>
            <a:pPr lvl="0"/>
            <a:r>
              <a:rPr lang="sv-SE" dirty="0"/>
              <a:t>Skriv text här</a:t>
            </a:r>
          </a:p>
          <a:p>
            <a:pPr lvl="1"/>
            <a:r>
              <a:rPr lang="sv-SE" dirty="0"/>
              <a:t>Nivå två</a:t>
            </a:r>
          </a:p>
          <a:p>
            <a:pPr lvl="2"/>
            <a:r>
              <a:rPr lang="sv-SE" dirty="0"/>
              <a:t>Nivå tre</a:t>
            </a:r>
          </a:p>
          <a:p>
            <a:pPr lvl="3"/>
            <a:r>
              <a:rPr lang="sv-SE" dirty="0"/>
              <a:t>Nivå fyra</a:t>
            </a:r>
          </a:p>
          <a:p>
            <a:pPr lvl="4"/>
            <a:r>
              <a:rPr lang="sv-SE" dirty="0"/>
              <a:t>Nivå fem</a:t>
            </a:r>
          </a:p>
        </p:txBody>
      </p:sp>
      <p:sp>
        <p:nvSpPr>
          <p:cNvPr id="4" name="Picture Placeholder 2">
            <a:extLst>
              <a:ext uri="{FF2B5EF4-FFF2-40B4-BE49-F238E27FC236}">
                <a16:creationId xmlns:a16="http://schemas.microsoft.com/office/drawing/2014/main" id="{4D54898F-A029-863B-9191-2344CF806B91}"/>
              </a:ext>
            </a:extLst>
          </p:cNvPr>
          <p:cNvSpPr>
            <a:spLocks noGrp="1"/>
          </p:cNvSpPr>
          <p:nvPr>
            <p:ph type="pic" idx="13" hasCustomPrompt="1"/>
          </p:nvPr>
        </p:nvSpPr>
        <p:spPr>
          <a:xfrm>
            <a:off x="663584" y="368828"/>
            <a:ext cx="5346000" cy="5668436"/>
          </a:xfrm>
          <a:prstGeom prst="roundRect">
            <a:avLst>
              <a:gd name="adj" fmla="val 2297"/>
            </a:avLst>
          </a:prstGeom>
          <a:blipFill>
            <a:blip r:embed="rId2"/>
            <a:srcRect/>
            <a:stretch>
              <a:fillRect l="-63134" r="-63134"/>
            </a:stretch>
          </a:blipFill>
        </p:spPr>
        <p:txBody>
          <a:bodyPr>
            <a:normAutofit/>
          </a:bodyPr>
          <a:lstStyle>
            <a:lvl1pPr marL="0" indent="0">
              <a:buNone/>
              <a:defRPr sz="8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sv-SE" sz="800" dirty="0"/>
              <a:t> </a:t>
            </a:r>
            <a:endParaRPr lang="sv-SE" dirty="0"/>
          </a:p>
        </p:txBody>
      </p:sp>
      <p:sp>
        <p:nvSpPr>
          <p:cNvPr id="5" name="Rubrik 4">
            <a:extLst>
              <a:ext uri="{FF2B5EF4-FFF2-40B4-BE49-F238E27FC236}">
                <a16:creationId xmlns:a16="http://schemas.microsoft.com/office/drawing/2014/main" id="{46F32C0C-CD3C-C5B2-8A21-61FD405F32A9}"/>
              </a:ext>
            </a:extLst>
          </p:cNvPr>
          <p:cNvSpPr>
            <a:spLocks noGrp="1"/>
          </p:cNvSpPr>
          <p:nvPr>
            <p:ph type="title"/>
          </p:nvPr>
        </p:nvSpPr>
        <p:spPr>
          <a:xfrm>
            <a:off x="6187378" y="368300"/>
            <a:ext cx="5346000" cy="919163"/>
          </a:xfrm>
        </p:spPr>
        <p:txBody>
          <a:bodyPr/>
          <a:lstStyle/>
          <a:p>
            <a:r>
              <a:rPr lang="sv-SE" dirty="0"/>
              <a:t>Klicka här för att ändra mall för rubrikformat</a:t>
            </a:r>
          </a:p>
        </p:txBody>
      </p:sp>
      <p:sp>
        <p:nvSpPr>
          <p:cNvPr id="6" name="Platshållare för datum 5">
            <a:extLst>
              <a:ext uri="{FF2B5EF4-FFF2-40B4-BE49-F238E27FC236}">
                <a16:creationId xmlns:a16="http://schemas.microsoft.com/office/drawing/2014/main" id="{96C0D7AD-21DE-4E90-B967-DAE9CC089535}"/>
              </a:ext>
            </a:extLst>
          </p:cNvPr>
          <p:cNvSpPr>
            <a:spLocks noGrp="1"/>
          </p:cNvSpPr>
          <p:nvPr>
            <p:ph type="dt" sz="half" idx="17"/>
          </p:nvPr>
        </p:nvSpPr>
        <p:spPr/>
        <p:txBody>
          <a:bodyPr/>
          <a:lstStyle/>
          <a:p>
            <a:endParaRPr lang="sv-SE" dirty="0"/>
          </a:p>
        </p:txBody>
      </p:sp>
    </p:spTree>
    <p:extLst>
      <p:ext uri="{BB962C8B-B14F-4D97-AF65-F5344CB8AC3E}">
        <p14:creationId xmlns:p14="http://schemas.microsoft.com/office/powerpoint/2010/main" val="4246952642"/>
      </p:ext>
    </p:extLst>
  </p:cSld>
  <p:clrMapOvr>
    <a:masterClrMapping/>
  </p:clrMapOvr>
  <p:hf hdr="0" dt="0"/>
  <p:extLst>
    <p:ext uri="{DCECCB84-F9BA-43D5-87BE-67443E8EF086}">
      <p15:sldGuideLst xmlns:p15="http://schemas.microsoft.com/office/powerpoint/2012/main">
        <p15:guide id="3" pos="3787" userDrawn="1">
          <p15:clr>
            <a:srgbClr val="FBAE40"/>
          </p15:clr>
        </p15:guide>
        <p15:guide id="4" pos="3896" userDrawn="1">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p:cSld name="Text och stor bild">
    <p:spTree>
      <p:nvGrpSpPr>
        <p:cNvPr id="1" name=""/>
        <p:cNvGrpSpPr/>
        <p:nvPr/>
      </p:nvGrpSpPr>
      <p:grpSpPr>
        <a:xfrm>
          <a:off x="0" y="0"/>
          <a:ext cx="0" cy="0"/>
          <a:chOff x="0" y="0"/>
          <a:chExt cx="0" cy="0"/>
        </a:xfrm>
      </p:grpSpPr>
      <p:sp>
        <p:nvSpPr>
          <p:cNvPr id="3" name="Platshållare för sidfot 2">
            <a:extLst>
              <a:ext uri="{FF2B5EF4-FFF2-40B4-BE49-F238E27FC236}">
                <a16:creationId xmlns:a16="http://schemas.microsoft.com/office/drawing/2014/main" id="{16CCCA84-24B3-4EAD-A098-98F2B709851D}"/>
              </a:ext>
            </a:extLst>
          </p:cNvPr>
          <p:cNvSpPr>
            <a:spLocks noGrp="1"/>
          </p:cNvSpPr>
          <p:nvPr>
            <p:ph type="ftr" sz="quarter" idx="14"/>
          </p:nvPr>
        </p:nvSpPr>
        <p:spPr/>
        <p:txBody>
          <a:bodyPr/>
          <a:lstStyle/>
          <a:p>
            <a:r>
              <a:rPr lang="sv-SE"/>
              <a:t>2023 11 30</a:t>
            </a:r>
            <a:endParaRPr lang="sv-SE" dirty="0"/>
          </a:p>
        </p:txBody>
      </p:sp>
      <p:sp>
        <p:nvSpPr>
          <p:cNvPr id="7" name="Platshållare för bildnummer 6">
            <a:extLst>
              <a:ext uri="{FF2B5EF4-FFF2-40B4-BE49-F238E27FC236}">
                <a16:creationId xmlns:a16="http://schemas.microsoft.com/office/drawing/2014/main" id="{80F9C4E7-D75E-4CEC-A907-0197C914EA02}"/>
              </a:ext>
            </a:extLst>
          </p:cNvPr>
          <p:cNvSpPr>
            <a:spLocks noGrp="1"/>
          </p:cNvSpPr>
          <p:nvPr>
            <p:ph type="sldNum" sz="quarter" idx="15"/>
          </p:nvPr>
        </p:nvSpPr>
        <p:spPr/>
        <p:txBody>
          <a:bodyPr/>
          <a:lstStyle/>
          <a:p>
            <a:fld id="{F21AD1EF-0862-4970-85B2-DC445227086F}" type="slidenum">
              <a:rPr lang="sv-SE" smtClean="0"/>
              <a:pPr/>
              <a:t>‹#›</a:t>
            </a:fld>
            <a:endParaRPr lang="sv-SE" dirty="0"/>
          </a:p>
        </p:txBody>
      </p:sp>
      <p:sp>
        <p:nvSpPr>
          <p:cNvPr id="10" name="Platshållare för innehåll 9">
            <a:extLst>
              <a:ext uri="{FF2B5EF4-FFF2-40B4-BE49-F238E27FC236}">
                <a16:creationId xmlns:a16="http://schemas.microsoft.com/office/drawing/2014/main" id="{B1E2D140-1752-497E-B55A-951CC65BB1E2}"/>
              </a:ext>
            </a:extLst>
          </p:cNvPr>
          <p:cNvSpPr>
            <a:spLocks noGrp="1"/>
          </p:cNvSpPr>
          <p:nvPr>
            <p:ph sz="quarter" idx="16" hasCustomPrompt="1"/>
          </p:nvPr>
        </p:nvSpPr>
        <p:spPr>
          <a:xfrm>
            <a:off x="659802" y="1592263"/>
            <a:ext cx="3492000" cy="4445001"/>
          </a:xfrm>
        </p:spPr>
        <p:txBody>
          <a:bodyPr/>
          <a:lstStyle>
            <a:lvl1pPr>
              <a:defRPr/>
            </a:lvl1pPr>
          </a:lstStyle>
          <a:p>
            <a:pPr lvl="0"/>
            <a:r>
              <a:rPr lang="sv-SE" dirty="0"/>
              <a:t>Skriv text här</a:t>
            </a:r>
          </a:p>
          <a:p>
            <a:pPr lvl="1"/>
            <a:r>
              <a:rPr lang="sv-SE" dirty="0"/>
              <a:t>Nivå två</a:t>
            </a:r>
          </a:p>
          <a:p>
            <a:pPr lvl="2"/>
            <a:r>
              <a:rPr lang="sv-SE" dirty="0"/>
              <a:t>Nivå tre</a:t>
            </a:r>
          </a:p>
          <a:p>
            <a:pPr lvl="3"/>
            <a:r>
              <a:rPr lang="sv-SE" dirty="0"/>
              <a:t>Nivå fyra</a:t>
            </a:r>
          </a:p>
          <a:p>
            <a:pPr lvl="4"/>
            <a:r>
              <a:rPr lang="sv-SE" dirty="0"/>
              <a:t>Nivå fem</a:t>
            </a:r>
          </a:p>
        </p:txBody>
      </p:sp>
      <p:sp>
        <p:nvSpPr>
          <p:cNvPr id="4" name="Rubrik 3">
            <a:extLst>
              <a:ext uri="{FF2B5EF4-FFF2-40B4-BE49-F238E27FC236}">
                <a16:creationId xmlns:a16="http://schemas.microsoft.com/office/drawing/2014/main" id="{5076AE94-F57E-1680-57F2-B678DA09290B}"/>
              </a:ext>
            </a:extLst>
          </p:cNvPr>
          <p:cNvSpPr>
            <a:spLocks noGrp="1"/>
          </p:cNvSpPr>
          <p:nvPr>
            <p:ph type="title" hasCustomPrompt="1"/>
          </p:nvPr>
        </p:nvSpPr>
        <p:spPr>
          <a:xfrm>
            <a:off x="659804" y="368300"/>
            <a:ext cx="3492000" cy="919163"/>
          </a:xfrm>
        </p:spPr>
        <p:txBody>
          <a:bodyPr/>
          <a:lstStyle>
            <a:lvl1pPr>
              <a:defRPr/>
            </a:lvl1pPr>
          </a:lstStyle>
          <a:p>
            <a:r>
              <a:rPr lang="sv-SE" dirty="0"/>
              <a:t>Klicka för skriv rubrik</a:t>
            </a:r>
          </a:p>
        </p:txBody>
      </p:sp>
      <p:sp>
        <p:nvSpPr>
          <p:cNvPr id="5" name="Picture Placeholder 2">
            <a:extLst>
              <a:ext uri="{FF2B5EF4-FFF2-40B4-BE49-F238E27FC236}">
                <a16:creationId xmlns:a16="http://schemas.microsoft.com/office/drawing/2014/main" id="{D9076C6D-9424-0468-A024-3CC24FD8B8BE}"/>
              </a:ext>
            </a:extLst>
          </p:cNvPr>
          <p:cNvSpPr>
            <a:spLocks noGrp="1"/>
          </p:cNvSpPr>
          <p:nvPr>
            <p:ph type="pic" idx="13" hasCustomPrompt="1"/>
          </p:nvPr>
        </p:nvSpPr>
        <p:spPr>
          <a:xfrm>
            <a:off x="4343401" y="368301"/>
            <a:ext cx="7188798" cy="5668436"/>
          </a:xfrm>
          <a:prstGeom prst="roundRect">
            <a:avLst>
              <a:gd name="adj" fmla="val 2297"/>
            </a:avLst>
          </a:prstGeom>
          <a:blipFill>
            <a:blip r:embed="rId2"/>
            <a:srcRect/>
            <a:stretch>
              <a:fillRect l="-63134" r="-63134"/>
            </a:stretch>
          </a:blipFill>
        </p:spPr>
        <p:txBody>
          <a:bodyPr>
            <a:normAutofit/>
          </a:bodyPr>
          <a:lstStyle>
            <a:lvl1pPr marL="0" indent="0">
              <a:buNone/>
              <a:defRPr sz="8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sv-SE" sz="800" dirty="0"/>
              <a:t> </a:t>
            </a:r>
            <a:endParaRPr lang="sv-SE" dirty="0"/>
          </a:p>
        </p:txBody>
      </p:sp>
      <p:sp>
        <p:nvSpPr>
          <p:cNvPr id="6" name="Platshållare för datum 5">
            <a:extLst>
              <a:ext uri="{FF2B5EF4-FFF2-40B4-BE49-F238E27FC236}">
                <a16:creationId xmlns:a16="http://schemas.microsoft.com/office/drawing/2014/main" id="{E6AC8383-03C9-C389-F731-2F56DAFEB653}"/>
              </a:ext>
            </a:extLst>
          </p:cNvPr>
          <p:cNvSpPr>
            <a:spLocks noGrp="1"/>
          </p:cNvSpPr>
          <p:nvPr>
            <p:ph type="dt" sz="half" idx="17"/>
          </p:nvPr>
        </p:nvSpPr>
        <p:spPr/>
        <p:txBody>
          <a:bodyPr/>
          <a:lstStyle/>
          <a:p>
            <a:endParaRPr lang="sv-SE" dirty="0"/>
          </a:p>
        </p:txBody>
      </p:sp>
    </p:spTree>
    <p:extLst>
      <p:ext uri="{BB962C8B-B14F-4D97-AF65-F5344CB8AC3E}">
        <p14:creationId xmlns:p14="http://schemas.microsoft.com/office/powerpoint/2010/main" val="1032887360"/>
      </p:ext>
    </p:extLst>
  </p:cSld>
  <p:clrMapOvr>
    <a:masterClrMapping/>
  </p:clrMapOvr>
  <p:hf hdr="0" dt="0"/>
  <p:extLst>
    <p:ext uri="{DCECCB84-F9BA-43D5-87BE-67443E8EF086}">
      <p15:sldGuideLst xmlns:p15="http://schemas.microsoft.com/office/powerpoint/2012/main">
        <p15:guide id="3" pos="2615" userDrawn="1">
          <p15:clr>
            <a:srgbClr val="FBAE40"/>
          </p15:clr>
        </p15:guide>
        <p15:guide id="4" pos="2736" userDrawn="1">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ext+Text och bild">
    <p:spTree>
      <p:nvGrpSpPr>
        <p:cNvPr id="1" name=""/>
        <p:cNvGrpSpPr/>
        <p:nvPr/>
      </p:nvGrpSpPr>
      <p:grpSpPr>
        <a:xfrm>
          <a:off x="0" y="0"/>
          <a:ext cx="0" cy="0"/>
          <a:chOff x="0" y="0"/>
          <a:chExt cx="0" cy="0"/>
        </a:xfrm>
      </p:grpSpPr>
      <p:sp>
        <p:nvSpPr>
          <p:cNvPr id="2" name="Rubrik 1"/>
          <p:cNvSpPr>
            <a:spLocks noGrp="1"/>
          </p:cNvSpPr>
          <p:nvPr>
            <p:ph type="title" hasCustomPrompt="1"/>
          </p:nvPr>
        </p:nvSpPr>
        <p:spPr/>
        <p:txBody>
          <a:bodyPr/>
          <a:lstStyle>
            <a:lvl1pPr>
              <a:defRPr/>
            </a:lvl1pPr>
          </a:lstStyle>
          <a:p>
            <a:r>
              <a:rPr lang="sv-SE" dirty="0"/>
              <a:t>Klicka och skriv rubrik</a:t>
            </a:r>
          </a:p>
        </p:txBody>
      </p:sp>
      <p:sp>
        <p:nvSpPr>
          <p:cNvPr id="3" name="Platshållare för sidfot 2">
            <a:extLst>
              <a:ext uri="{FF2B5EF4-FFF2-40B4-BE49-F238E27FC236}">
                <a16:creationId xmlns:a16="http://schemas.microsoft.com/office/drawing/2014/main" id="{16CCCA84-24B3-4EAD-A098-98F2B709851D}"/>
              </a:ext>
            </a:extLst>
          </p:cNvPr>
          <p:cNvSpPr>
            <a:spLocks noGrp="1"/>
          </p:cNvSpPr>
          <p:nvPr>
            <p:ph type="ftr" sz="quarter" idx="14"/>
          </p:nvPr>
        </p:nvSpPr>
        <p:spPr/>
        <p:txBody>
          <a:bodyPr/>
          <a:lstStyle/>
          <a:p>
            <a:r>
              <a:rPr lang="sv-SE"/>
              <a:t>2023 11 30</a:t>
            </a:r>
            <a:endParaRPr lang="sv-SE" dirty="0"/>
          </a:p>
        </p:txBody>
      </p:sp>
      <p:sp>
        <p:nvSpPr>
          <p:cNvPr id="7" name="Platshållare för bildnummer 6">
            <a:extLst>
              <a:ext uri="{FF2B5EF4-FFF2-40B4-BE49-F238E27FC236}">
                <a16:creationId xmlns:a16="http://schemas.microsoft.com/office/drawing/2014/main" id="{80F9C4E7-D75E-4CEC-A907-0197C914EA02}"/>
              </a:ext>
            </a:extLst>
          </p:cNvPr>
          <p:cNvSpPr>
            <a:spLocks noGrp="1"/>
          </p:cNvSpPr>
          <p:nvPr>
            <p:ph type="sldNum" sz="quarter" idx="15"/>
          </p:nvPr>
        </p:nvSpPr>
        <p:spPr/>
        <p:txBody>
          <a:bodyPr/>
          <a:lstStyle/>
          <a:p>
            <a:fld id="{F21AD1EF-0862-4970-85B2-DC445227086F}" type="slidenum">
              <a:rPr lang="sv-SE" smtClean="0"/>
              <a:pPr/>
              <a:t>‹#›</a:t>
            </a:fld>
            <a:endParaRPr lang="sv-SE" dirty="0"/>
          </a:p>
        </p:txBody>
      </p:sp>
      <p:sp>
        <p:nvSpPr>
          <p:cNvPr id="10" name="Platshållare för innehåll 9">
            <a:extLst>
              <a:ext uri="{FF2B5EF4-FFF2-40B4-BE49-F238E27FC236}">
                <a16:creationId xmlns:a16="http://schemas.microsoft.com/office/drawing/2014/main" id="{B1E2D140-1752-497E-B55A-951CC65BB1E2}"/>
              </a:ext>
            </a:extLst>
          </p:cNvPr>
          <p:cNvSpPr>
            <a:spLocks noGrp="1"/>
          </p:cNvSpPr>
          <p:nvPr>
            <p:ph sz="quarter" idx="16" hasCustomPrompt="1"/>
          </p:nvPr>
        </p:nvSpPr>
        <p:spPr>
          <a:xfrm>
            <a:off x="658813" y="1591734"/>
            <a:ext cx="3492000" cy="4445001"/>
          </a:xfrm>
        </p:spPr>
        <p:txBody>
          <a:bodyPr/>
          <a:lstStyle>
            <a:lvl1pPr>
              <a:defRPr/>
            </a:lvl1pPr>
          </a:lstStyle>
          <a:p>
            <a:pPr lvl="0"/>
            <a:r>
              <a:rPr lang="sv-SE" dirty="0"/>
              <a:t>Skriv text här</a:t>
            </a:r>
          </a:p>
          <a:p>
            <a:pPr lvl="1"/>
            <a:r>
              <a:rPr lang="sv-SE" dirty="0"/>
              <a:t>Nivå två</a:t>
            </a:r>
          </a:p>
          <a:p>
            <a:pPr lvl="2"/>
            <a:r>
              <a:rPr lang="sv-SE" dirty="0"/>
              <a:t>Nivå tre</a:t>
            </a:r>
          </a:p>
          <a:p>
            <a:pPr lvl="3"/>
            <a:r>
              <a:rPr lang="sv-SE" dirty="0"/>
              <a:t>Nivå fyra</a:t>
            </a:r>
          </a:p>
          <a:p>
            <a:pPr lvl="4"/>
            <a:r>
              <a:rPr lang="sv-SE" dirty="0"/>
              <a:t>Nivå fem</a:t>
            </a:r>
          </a:p>
        </p:txBody>
      </p:sp>
      <p:sp>
        <p:nvSpPr>
          <p:cNvPr id="8" name="Platshållare för innehåll 9">
            <a:extLst>
              <a:ext uri="{FF2B5EF4-FFF2-40B4-BE49-F238E27FC236}">
                <a16:creationId xmlns:a16="http://schemas.microsoft.com/office/drawing/2014/main" id="{52B1C0D2-B940-4C02-8CC3-242FAB10C8BE}"/>
              </a:ext>
            </a:extLst>
          </p:cNvPr>
          <p:cNvSpPr>
            <a:spLocks noGrp="1"/>
          </p:cNvSpPr>
          <p:nvPr>
            <p:ph sz="quarter" idx="17" hasCustomPrompt="1"/>
          </p:nvPr>
        </p:nvSpPr>
        <p:spPr>
          <a:xfrm>
            <a:off x="4349840" y="1592263"/>
            <a:ext cx="3492000" cy="4445001"/>
          </a:xfrm>
        </p:spPr>
        <p:txBody>
          <a:bodyPr/>
          <a:lstStyle>
            <a:lvl1pPr>
              <a:defRPr/>
            </a:lvl1pPr>
          </a:lstStyle>
          <a:p>
            <a:pPr lvl="0"/>
            <a:r>
              <a:rPr lang="sv-SE" dirty="0"/>
              <a:t>Skriv text här</a:t>
            </a:r>
          </a:p>
          <a:p>
            <a:pPr lvl="1"/>
            <a:r>
              <a:rPr lang="sv-SE" dirty="0"/>
              <a:t>Nivå två</a:t>
            </a:r>
          </a:p>
          <a:p>
            <a:pPr lvl="2"/>
            <a:r>
              <a:rPr lang="sv-SE" dirty="0"/>
              <a:t>Nivå tre</a:t>
            </a:r>
          </a:p>
          <a:p>
            <a:pPr lvl="3"/>
            <a:r>
              <a:rPr lang="sv-SE" dirty="0"/>
              <a:t>Nivå fyra</a:t>
            </a:r>
          </a:p>
          <a:p>
            <a:pPr lvl="4"/>
            <a:r>
              <a:rPr lang="sv-SE" dirty="0"/>
              <a:t>Nivå fem</a:t>
            </a:r>
          </a:p>
        </p:txBody>
      </p:sp>
      <p:sp>
        <p:nvSpPr>
          <p:cNvPr id="11" name="Picture Placeholder 2">
            <a:extLst>
              <a:ext uri="{FF2B5EF4-FFF2-40B4-BE49-F238E27FC236}">
                <a16:creationId xmlns:a16="http://schemas.microsoft.com/office/drawing/2014/main" id="{9C6F75F4-DB12-1C0E-A19E-55DB33A2BF54}"/>
              </a:ext>
            </a:extLst>
          </p:cNvPr>
          <p:cNvSpPr>
            <a:spLocks noGrp="1"/>
          </p:cNvSpPr>
          <p:nvPr>
            <p:ph type="pic" idx="13" hasCustomPrompt="1"/>
          </p:nvPr>
        </p:nvSpPr>
        <p:spPr>
          <a:xfrm>
            <a:off x="8040200" y="1592262"/>
            <a:ext cx="3491997" cy="4444473"/>
          </a:xfrm>
          <a:prstGeom prst="roundRect">
            <a:avLst>
              <a:gd name="adj" fmla="val 3631"/>
            </a:avLst>
          </a:prstGeom>
          <a:blipFill>
            <a:blip r:embed="rId2"/>
            <a:srcRect/>
            <a:stretch>
              <a:fillRect l="-63134" r="-63134"/>
            </a:stretch>
          </a:blipFill>
        </p:spPr>
        <p:txBody>
          <a:bodyPr>
            <a:normAutofit/>
          </a:bodyPr>
          <a:lstStyle>
            <a:lvl1pPr marL="0" indent="0">
              <a:buNone/>
              <a:defRPr sz="8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sv-SE" sz="800" dirty="0"/>
              <a:t> </a:t>
            </a:r>
            <a:endParaRPr lang="sv-SE" dirty="0"/>
          </a:p>
        </p:txBody>
      </p:sp>
      <p:sp>
        <p:nvSpPr>
          <p:cNvPr id="13" name="Platshållare för datum 12">
            <a:extLst>
              <a:ext uri="{FF2B5EF4-FFF2-40B4-BE49-F238E27FC236}">
                <a16:creationId xmlns:a16="http://schemas.microsoft.com/office/drawing/2014/main" id="{86E162C7-A370-FE7E-E124-6B24933952D4}"/>
              </a:ext>
            </a:extLst>
          </p:cNvPr>
          <p:cNvSpPr>
            <a:spLocks noGrp="1"/>
          </p:cNvSpPr>
          <p:nvPr>
            <p:ph type="dt" sz="half" idx="20"/>
          </p:nvPr>
        </p:nvSpPr>
        <p:spPr/>
        <p:txBody>
          <a:bodyPr/>
          <a:lstStyle/>
          <a:p>
            <a:endParaRPr lang="sv-SE" dirty="0"/>
          </a:p>
        </p:txBody>
      </p:sp>
    </p:spTree>
    <p:extLst>
      <p:ext uri="{BB962C8B-B14F-4D97-AF65-F5344CB8AC3E}">
        <p14:creationId xmlns:p14="http://schemas.microsoft.com/office/powerpoint/2010/main" val="4059526634"/>
      </p:ext>
    </p:extLst>
  </p:cSld>
  <p:clrMapOvr>
    <a:masterClrMapping/>
  </p:clrMapOvr>
  <p:hf hdr="0" dt="0"/>
  <p:extLst>
    <p:ext uri="{DCECCB84-F9BA-43D5-87BE-67443E8EF086}">
      <p15:sldGuideLst xmlns:p15="http://schemas.microsoft.com/office/powerpoint/2012/main">
        <p15:guide id="3" pos="2615">
          <p15:clr>
            <a:srgbClr val="FBAE40"/>
          </p15:clr>
        </p15:guide>
        <p15:guide id="4" pos="2739">
          <p15:clr>
            <a:srgbClr val="FBAE40"/>
          </p15:clr>
        </p15:guide>
        <p15:guide id="5" pos="4941">
          <p15:clr>
            <a:srgbClr val="FBAE40"/>
          </p15:clr>
        </p15:guide>
        <p15:guide id="6" pos="5065">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p:cSld name="Text och två bilder">
    <p:spTree>
      <p:nvGrpSpPr>
        <p:cNvPr id="1" name=""/>
        <p:cNvGrpSpPr/>
        <p:nvPr/>
      </p:nvGrpSpPr>
      <p:grpSpPr>
        <a:xfrm>
          <a:off x="0" y="0"/>
          <a:ext cx="0" cy="0"/>
          <a:chOff x="0" y="0"/>
          <a:chExt cx="0" cy="0"/>
        </a:xfrm>
      </p:grpSpPr>
      <p:sp>
        <p:nvSpPr>
          <p:cNvPr id="3" name="Platshållare för sidfot 2">
            <a:extLst>
              <a:ext uri="{FF2B5EF4-FFF2-40B4-BE49-F238E27FC236}">
                <a16:creationId xmlns:a16="http://schemas.microsoft.com/office/drawing/2014/main" id="{16CCCA84-24B3-4EAD-A098-98F2B709851D}"/>
              </a:ext>
            </a:extLst>
          </p:cNvPr>
          <p:cNvSpPr>
            <a:spLocks noGrp="1"/>
          </p:cNvSpPr>
          <p:nvPr>
            <p:ph type="ftr" sz="quarter" idx="14"/>
          </p:nvPr>
        </p:nvSpPr>
        <p:spPr/>
        <p:txBody>
          <a:bodyPr/>
          <a:lstStyle/>
          <a:p>
            <a:r>
              <a:rPr lang="sv-SE"/>
              <a:t>2023 11 30</a:t>
            </a:r>
            <a:endParaRPr lang="sv-SE" dirty="0"/>
          </a:p>
        </p:txBody>
      </p:sp>
      <p:sp>
        <p:nvSpPr>
          <p:cNvPr id="7" name="Platshållare för bildnummer 6">
            <a:extLst>
              <a:ext uri="{FF2B5EF4-FFF2-40B4-BE49-F238E27FC236}">
                <a16:creationId xmlns:a16="http://schemas.microsoft.com/office/drawing/2014/main" id="{80F9C4E7-D75E-4CEC-A907-0197C914EA02}"/>
              </a:ext>
            </a:extLst>
          </p:cNvPr>
          <p:cNvSpPr>
            <a:spLocks noGrp="1"/>
          </p:cNvSpPr>
          <p:nvPr>
            <p:ph type="sldNum" sz="quarter" idx="15"/>
          </p:nvPr>
        </p:nvSpPr>
        <p:spPr/>
        <p:txBody>
          <a:bodyPr/>
          <a:lstStyle/>
          <a:p>
            <a:fld id="{F21AD1EF-0862-4970-85B2-DC445227086F}" type="slidenum">
              <a:rPr lang="sv-SE" smtClean="0"/>
              <a:pPr/>
              <a:t>‹#›</a:t>
            </a:fld>
            <a:endParaRPr lang="sv-SE" dirty="0"/>
          </a:p>
        </p:txBody>
      </p:sp>
      <p:sp>
        <p:nvSpPr>
          <p:cNvPr id="10" name="Platshållare för innehåll 9">
            <a:extLst>
              <a:ext uri="{FF2B5EF4-FFF2-40B4-BE49-F238E27FC236}">
                <a16:creationId xmlns:a16="http://schemas.microsoft.com/office/drawing/2014/main" id="{B1E2D140-1752-497E-B55A-951CC65BB1E2}"/>
              </a:ext>
            </a:extLst>
          </p:cNvPr>
          <p:cNvSpPr>
            <a:spLocks noGrp="1"/>
          </p:cNvSpPr>
          <p:nvPr>
            <p:ph sz="quarter" idx="16" hasCustomPrompt="1"/>
          </p:nvPr>
        </p:nvSpPr>
        <p:spPr>
          <a:xfrm>
            <a:off x="659802" y="1592263"/>
            <a:ext cx="5346000" cy="4445001"/>
          </a:xfrm>
        </p:spPr>
        <p:txBody>
          <a:bodyPr/>
          <a:lstStyle>
            <a:lvl1pPr>
              <a:defRPr/>
            </a:lvl1pPr>
          </a:lstStyle>
          <a:p>
            <a:pPr lvl="0"/>
            <a:r>
              <a:rPr lang="sv-SE" dirty="0"/>
              <a:t>Skriv text här</a:t>
            </a:r>
          </a:p>
          <a:p>
            <a:pPr lvl="1"/>
            <a:r>
              <a:rPr lang="sv-SE" dirty="0"/>
              <a:t>Nivå två</a:t>
            </a:r>
          </a:p>
          <a:p>
            <a:pPr lvl="2"/>
            <a:r>
              <a:rPr lang="sv-SE" dirty="0"/>
              <a:t>Nivå tre</a:t>
            </a:r>
          </a:p>
          <a:p>
            <a:pPr lvl="3"/>
            <a:r>
              <a:rPr lang="sv-SE" dirty="0"/>
              <a:t>Nivå fyra</a:t>
            </a:r>
          </a:p>
          <a:p>
            <a:pPr lvl="4"/>
            <a:r>
              <a:rPr lang="sv-SE" dirty="0"/>
              <a:t>Nivå fem</a:t>
            </a:r>
          </a:p>
        </p:txBody>
      </p:sp>
      <p:sp>
        <p:nvSpPr>
          <p:cNvPr id="4" name="Rubrik 3">
            <a:extLst>
              <a:ext uri="{FF2B5EF4-FFF2-40B4-BE49-F238E27FC236}">
                <a16:creationId xmlns:a16="http://schemas.microsoft.com/office/drawing/2014/main" id="{5076AE94-F57E-1680-57F2-B678DA09290B}"/>
              </a:ext>
            </a:extLst>
          </p:cNvPr>
          <p:cNvSpPr>
            <a:spLocks noGrp="1"/>
          </p:cNvSpPr>
          <p:nvPr>
            <p:ph type="title" hasCustomPrompt="1"/>
          </p:nvPr>
        </p:nvSpPr>
        <p:spPr>
          <a:xfrm>
            <a:off x="659804" y="368300"/>
            <a:ext cx="5346000" cy="919163"/>
          </a:xfrm>
        </p:spPr>
        <p:txBody>
          <a:bodyPr/>
          <a:lstStyle>
            <a:lvl1pPr>
              <a:defRPr/>
            </a:lvl1pPr>
          </a:lstStyle>
          <a:p>
            <a:r>
              <a:rPr lang="sv-SE" dirty="0"/>
              <a:t>Klicka för skriv rubrik</a:t>
            </a:r>
          </a:p>
        </p:txBody>
      </p:sp>
      <p:sp>
        <p:nvSpPr>
          <p:cNvPr id="5" name="Picture Placeholder 2">
            <a:extLst>
              <a:ext uri="{FF2B5EF4-FFF2-40B4-BE49-F238E27FC236}">
                <a16:creationId xmlns:a16="http://schemas.microsoft.com/office/drawing/2014/main" id="{D9076C6D-9424-0468-A024-3CC24FD8B8BE}"/>
              </a:ext>
            </a:extLst>
          </p:cNvPr>
          <p:cNvSpPr>
            <a:spLocks noGrp="1"/>
          </p:cNvSpPr>
          <p:nvPr>
            <p:ph type="pic" idx="13" hasCustomPrompt="1"/>
          </p:nvPr>
        </p:nvSpPr>
        <p:spPr>
          <a:xfrm>
            <a:off x="6186198" y="368300"/>
            <a:ext cx="5346000" cy="2754000"/>
          </a:xfrm>
          <a:prstGeom prst="roundRect">
            <a:avLst>
              <a:gd name="adj" fmla="val 4322"/>
            </a:avLst>
          </a:prstGeom>
          <a:blipFill>
            <a:blip r:embed="rId2"/>
            <a:srcRect/>
            <a:stretch>
              <a:fillRect l="-63134" r="-63134"/>
            </a:stretch>
          </a:blipFill>
        </p:spPr>
        <p:txBody>
          <a:bodyPr>
            <a:normAutofit/>
          </a:bodyPr>
          <a:lstStyle>
            <a:lvl1pPr marL="0" indent="0">
              <a:buNone/>
              <a:defRPr sz="8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sv-SE" sz="800" dirty="0"/>
              <a:t> </a:t>
            </a:r>
            <a:endParaRPr lang="sv-SE" dirty="0"/>
          </a:p>
        </p:txBody>
      </p:sp>
      <p:sp>
        <p:nvSpPr>
          <p:cNvPr id="6" name="Platshållare för datum 5">
            <a:extLst>
              <a:ext uri="{FF2B5EF4-FFF2-40B4-BE49-F238E27FC236}">
                <a16:creationId xmlns:a16="http://schemas.microsoft.com/office/drawing/2014/main" id="{63AB8A59-C7B7-968E-5864-48EEF0C94928}"/>
              </a:ext>
            </a:extLst>
          </p:cNvPr>
          <p:cNvSpPr>
            <a:spLocks noGrp="1"/>
          </p:cNvSpPr>
          <p:nvPr>
            <p:ph type="dt" sz="half" idx="17"/>
          </p:nvPr>
        </p:nvSpPr>
        <p:spPr/>
        <p:txBody>
          <a:bodyPr/>
          <a:lstStyle/>
          <a:p>
            <a:endParaRPr lang="sv-SE" dirty="0"/>
          </a:p>
        </p:txBody>
      </p:sp>
      <p:sp>
        <p:nvSpPr>
          <p:cNvPr id="13" name="Picture Placeholder 2">
            <a:extLst>
              <a:ext uri="{FF2B5EF4-FFF2-40B4-BE49-F238E27FC236}">
                <a16:creationId xmlns:a16="http://schemas.microsoft.com/office/drawing/2014/main" id="{BD5C84C1-B823-C312-FE8D-8B15C4F88E91}"/>
              </a:ext>
            </a:extLst>
          </p:cNvPr>
          <p:cNvSpPr>
            <a:spLocks noGrp="1"/>
          </p:cNvSpPr>
          <p:nvPr>
            <p:ph type="pic" idx="18" hasCustomPrompt="1"/>
          </p:nvPr>
        </p:nvSpPr>
        <p:spPr>
          <a:xfrm>
            <a:off x="6186198" y="3283263"/>
            <a:ext cx="5346000" cy="2754000"/>
          </a:xfrm>
          <a:prstGeom prst="roundRect">
            <a:avLst>
              <a:gd name="adj" fmla="val 4322"/>
            </a:avLst>
          </a:prstGeom>
          <a:blipFill>
            <a:blip r:embed="rId2"/>
            <a:srcRect/>
            <a:stretch>
              <a:fillRect l="-63134" r="-63134"/>
            </a:stretch>
          </a:blipFill>
        </p:spPr>
        <p:txBody>
          <a:bodyPr>
            <a:normAutofit/>
          </a:bodyPr>
          <a:lstStyle>
            <a:lvl1pPr marL="0" indent="0">
              <a:buNone/>
              <a:defRPr sz="8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sv-SE" sz="800" dirty="0"/>
              <a:t> </a:t>
            </a:r>
            <a:endParaRPr lang="sv-SE" dirty="0"/>
          </a:p>
        </p:txBody>
      </p:sp>
    </p:spTree>
    <p:extLst>
      <p:ext uri="{BB962C8B-B14F-4D97-AF65-F5344CB8AC3E}">
        <p14:creationId xmlns:p14="http://schemas.microsoft.com/office/powerpoint/2010/main" val="1080393747"/>
      </p:ext>
    </p:extLst>
  </p:cSld>
  <p:clrMapOvr>
    <a:masterClrMapping/>
  </p:clrMapOvr>
  <p:hf hdr="0" dt="0"/>
  <p:extLst>
    <p:ext uri="{DCECCB84-F9BA-43D5-87BE-67443E8EF086}">
      <p15:sldGuideLst xmlns:p15="http://schemas.microsoft.com/office/powerpoint/2012/main">
        <p15:guide id="1" pos="3896">
          <p15:clr>
            <a:srgbClr val="FBAE40"/>
          </p15:clr>
        </p15:guide>
        <p15:guide id="2" pos="3784">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p:cSld name="Rubrikbild V2">
    <p:spTree>
      <p:nvGrpSpPr>
        <p:cNvPr id="1" name=""/>
        <p:cNvGrpSpPr/>
        <p:nvPr/>
      </p:nvGrpSpPr>
      <p:grpSpPr>
        <a:xfrm>
          <a:off x="0" y="0"/>
          <a:ext cx="0" cy="0"/>
          <a:chOff x="0" y="0"/>
          <a:chExt cx="0" cy="0"/>
        </a:xfrm>
      </p:grpSpPr>
      <p:pic>
        <p:nvPicPr>
          <p:cNvPr id="7" name="Bildobjekt 6" descr="En bild som visar blå, Electric blue, suddig, Färggrann&#10;&#10;Automatiskt genererad beskrivning">
            <a:extLst>
              <a:ext uri="{FF2B5EF4-FFF2-40B4-BE49-F238E27FC236}">
                <a16:creationId xmlns:a16="http://schemas.microsoft.com/office/drawing/2014/main" id="{CE4F8F7F-CDB4-AEF0-23EF-CFF5E919FD94}"/>
              </a:ext>
            </a:extLst>
          </p:cNvPr>
          <p:cNvPicPr>
            <a:picLocks noChangeAspect="1"/>
          </p:cNvPicPr>
          <p:nvPr/>
        </p:nvPicPr>
        <p:blipFill>
          <a:blip r:embed="rId2"/>
          <a:stretch>
            <a:fillRect/>
          </a:stretch>
        </p:blipFill>
        <p:spPr>
          <a:xfrm>
            <a:off x="0" y="0"/>
            <a:ext cx="12192000" cy="6858000"/>
          </a:xfrm>
          <a:prstGeom prst="rect">
            <a:avLst/>
          </a:prstGeom>
        </p:spPr>
      </p:pic>
      <p:sp>
        <p:nvSpPr>
          <p:cNvPr id="2" name="Rubrik 1"/>
          <p:cNvSpPr>
            <a:spLocks noGrp="1"/>
          </p:cNvSpPr>
          <p:nvPr>
            <p:ph type="ctrTitle" hasCustomPrompt="1"/>
          </p:nvPr>
        </p:nvSpPr>
        <p:spPr>
          <a:xfrm>
            <a:off x="1373187" y="2276476"/>
            <a:ext cx="6728045" cy="2317532"/>
          </a:xfrm>
        </p:spPr>
        <p:txBody>
          <a:bodyPr anchor="b"/>
          <a:lstStyle>
            <a:lvl1pPr algn="l">
              <a:lnSpc>
                <a:spcPct val="100000"/>
              </a:lnSpc>
              <a:defRPr sz="6000" b="1">
                <a:solidFill>
                  <a:schemeClr val="tx2"/>
                </a:solidFill>
                <a:latin typeface="+mj-lt"/>
              </a:defRPr>
            </a:lvl1pPr>
          </a:lstStyle>
          <a:p>
            <a:r>
              <a:rPr lang="sv-SE" dirty="0"/>
              <a:t>Klicka här för huvudrubrik</a:t>
            </a:r>
          </a:p>
        </p:txBody>
      </p:sp>
      <p:sp>
        <p:nvSpPr>
          <p:cNvPr id="8" name="Underrubrik 2">
            <a:extLst>
              <a:ext uri="{FF2B5EF4-FFF2-40B4-BE49-F238E27FC236}">
                <a16:creationId xmlns:a16="http://schemas.microsoft.com/office/drawing/2014/main" id="{00F15F9A-1553-42E3-517A-C0F82C4AE7CC}"/>
              </a:ext>
            </a:extLst>
          </p:cNvPr>
          <p:cNvSpPr>
            <a:spLocks noGrp="1"/>
          </p:cNvSpPr>
          <p:nvPr>
            <p:ph type="subTitle" idx="1" hasCustomPrompt="1"/>
          </p:nvPr>
        </p:nvSpPr>
        <p:spPr>
          <a:xfrm>
            <a:off x="1373187" y="4726378"/>
            <a:ext cx="6728045" cy="691738"/>
          </a:xfrm>
        </p:spPr>
        <p:txBody>
          <a:bodyPr lIns="18000">
            <a:noAutofit/>
          </a:bodyPr>
          <a:lstStyle>
            <a:lvl1pPr marL="0" indent="0" algn="l">
              <a:buNone/>
              <a:defRPr sz="2000">
                <a:solidFill>
                  <a:schemeClr val="tx2"/>
                </a:solidFill>
                <a:latin typeface="+mn-lt"/>
                <a:ea typeface="Open Sans Semibold" panose="020B0706030804020204" pitchFamily="34" charset="0"/>
                <a:cs typeface="Open Sans Semibold" panose="020B0706030804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dirty="0"/>
              <a:t>Klicka här för underrubrik</a:t>
            </a:r>
          </a:p>
        </p:txBody>
      </p:sp>
      <p:sp>
        <p:nvSpPr>
          <p:cNvPr id="4" name="Rektangel 3">
            <a:extLst>
              <a:ext uri="{FF2B5EF4-FFF2-40B4-BE49-F238E27FC236}">
                <a16:creationId xmlns:a16="http://schemas.microsoft.com/office/drawing/2014/main" id="{C8666BBB-09C6-309F-3987-8779D7656F43}"/>
              </a:ext>
            </a:extLst>
          </p:cNvPr>
          <p:cNvSpPr/>
          <p:nvPr/>
        </p:nvSpPr>
        <p:spPr>
          <a:xfrm>
            <a:off x="658813" y="6427829"/>
            <a:ext cx="2762410" cy="1972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l"/>
            <a:r>
              <a:rPr lang="sv-SE" sz="700" b="0" dirty="0">
                <a:solidFill>
                  <a:schemeClr val="tx1"/>
                </a:solidFill>
              </a:rPr>
              <a:t>Sparande &amp; Pension</a:t>
            </a:r>
          </a:p>
        </p:txBody>
      </p:sp>
      <p:pic>
        <p:nvPicPr>
          <p:cNvPr id="10" name="Picture 7">
            <a:extLst>
              <a:ext uri="{FF2B5EF4-FFF2-40B4-BE49-F238E27FC236}">
                <a16:creationId xmlns:a16="http://schemas.microsoft.com/office/drawing/2014/main" id="{5CDEE814-C7D0-6DED-6C24-BE8C81AB37EE}"/>
              </a:ext>
            </a:extLst>
          </p:cNvPr>
          <p:cNvPicPr>
            <a:picLocks noChangeAspect="1"/>
          </p:cNvPicPr>
          <p:nvPr userDrawn="1"/>
        </p:nvPicPr>
        <p:blipFill>
          <a:blip r:embed="rId3"/>
          <a:stretch>
            <a:fillRect/>
          </a:stretch>
        </p:blipFill>
        <p:spPr>
          <a:xfrm>
            <a:off x="658813" y="670916"/>
            <a:ext cx="1219933" cy="381907"/>
          </a:xfrm>
          <a:prstGeom prst="rect">
            <a:avLst/>
          </a:prstGeom>
        </p:spPr>
      </p:pic>
    </p:spTree>
    <p:extLst>
      <p:ext uri="{BB962C8B-B14F-4D97-AF65-F5344CB8AC3E}">
        <p14:creationId xmlns:p14="http://schemas.microsoft.com/office/powerpoint/2010/main" val="3285168274"/>
      </p:ext>
    </p:extLst>
  </p:cSld>
  <p:clrMapOvr>
    <a:masterClrMapping/>
  </p:clrMapOvr>
  <p:hf hdr="0" dt="0"/>
  <p:extLst>
    <p:ext uri="{DCECCB84-F9BA-43D5-87BE-67443E8EF086}">
      <p15:sldGuideLst xmlns:p15="http://schemas.microsoft.com/office/powerpoint/2012/main"/>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preserve="1">
  <p:cSld name="Stor text">
    <p:spTree>
      <p:nvGrpSpPr>
        <p:cNvPr id="1" name=""/>
        <p:cNvGrpSpPr/>
        <p:nvPr/>
      </p:nvGrpSpPr>
      <p:grpSpPr>
        <a:xfrm>
          <a:off x="0" y="0"/>
          <a:ext cx="0" cy="0"/>
          <a:chOff x="0" y="0"/>
          <a:chExt cx="0" cy="0"/>
        </a:xfrm>
      </p:grpSpPr>
      <p:pic>
        <p:nvPicPr>
          <p:cNvPr id="8" name="Bildobjekt 7" descr="En bild som visar blå, suddig, Färggrann&#10;&#10;Automatiskt genererad beskrivning">
            <a:extLst>
              <a:ext uri="{FF2B5EF4-FFF2-40B4-BE49-F238E27FC236}">
                <a16:creationId xmlns:a16="http://schemas.microsoft.com/office/drawing/2014/main" id="{FB37589D-D485-5228-47F5-5C261C0428B8}"/>
              </a:ext>
            </a:extLst>
          </p:cNvPr>
          <p:cNvPicPr>
            <a:picLocks noChangeAspect="1"/>
          </p:cNvPicPr>
          <p:nvPr/>
        </p:nvPicPr>
        <p:blipFill>
          <a:blip r:embed="rId2"/>
          <a:stretch>
            <a:fillRect/>
          </a:stretch>
        </p:blipFill>
        <p:spPr>
          <a:xfrm>
            <a:off x="0" y="0"/>
            <a:ext cx="12192000" cy="6858000"/>
          </a:xfrm>
          <a:prstGeom prst="rect">
            <a:avLst/>
          </a:prstGeom>
        </p:spPr>
      </p:pic>
      <p:sp>
        <p:nvSpPr>
          <p:cNvPr id="2" name="Rubrik 1"/>
          <p:cNvSpPr>
            <a:spLocks noGrp="1"/>
          </p:cNvSpPr>
          <p:nvPr>
            <p:ph type="ctrTitle" hasCustomPrompt="1"/>
          </p:nvPr>
        </p:nvSpPr>
        <p:spPr>
          <a:xfrm>
            <a:off x="658813" y="2649007"/>
            <a:ext cx="10874375" cy="2317532"/>
          </a:xfrm>
        </p:spPr>
        <p:txBody>
          <a:bodyPr anchor="ctr"/>
          <a:lstStyle>
            <a:lvl1pPr algn="ctr">
              <a:lnSpc>
                <a:spcPct val="100000"/>
              </a:lnSpc>
              <a:defRPr sz="6000" b="1">
                <a:solidFill>
                  <a:schemeClr val="tx2"/>
                </a:solidFill>
                <a:latin typeface="+mj-lt"/>
              </a:defRPr>
            </a:lvl1pPr>
          </a:lstStyle>
          <a:p>
            <a:r>
              <a:rPr lang="sv-SE" dirty="0"/>
              <a:t>Klicka och skriv text</a:t>
            </a:r>
          </a:p>
        </p:txBody>
      </p:sp>
      <p:pic>
        <p:nvPicPr>
          <p:cNvPr id="3" name="Picture 7">
            <a:extLst>
              <a:ext uri="{FF2B5EF4-FFF2-40B4-BE49-F238E27FC236}">
                <a16:creationId xmlns:a16="http://schemas.microsoft.com/office/drawing/2014/main" id="{93F41713-06A7-C8CE-720E-92DA19055FA1}"/>
              </a:ext>
            </a:extLst>
          </p:cNvPr>
          <p:cNvPicPr>
            <a:picLocks noChangeAspect="1"/>
          </p:cNvPicPr>
          <p:nvPr/>
        </p:nvPicPr>
        <p:blipFill>
          <a:blip r:embed="rId3"/>
          <a:stretch>
            <a:fillRect/>
          </a:stretch>
        </p:blipFill>
        <p:spPr>
          <a:xfrm>
            <a:off x="5400150" y="1543098"/>
            <a:ext cx="1390109" cy="435182"/>
          </a:xfrm>
          <a:prstGeom prst="rect">
            <a:avLst/>
          </a:prstGeom>
        </p:spPr>
      </p:pic>
    </p:spTree>
    <p:extLst>
      <p:ext uri="{BB962C8B-B14F-4D97-AF65-F5344CB8AC3E}">
        <p14:creationId xmlns:p14="http://schemas.microsoft.com/office/powerpoint/2010/main" val="1416268872"/>
      </p:ext>
    </p:extLst>
  </p:cSld>
  <p:clrMapOvr>
    <a:masterClrMapping/>
  </p:clrMapOvr>
  <p:hf hdr="0" dt="0"/>
  <p:extLst>
    <p:ext uri="{DCECCB84-F9BA-43D5-87BE-67443E8EF086}">
      <p15:sldGuideLst xmlns:p15="http://schemas.microsoft.com/office/powerpoint/2012/main"/>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preserve="1">
  <p:cSld name="Kapitelsida">
    <p:spTree>
      <p:nvGrpSpPr>
        <p:cNvPr id="1" name=""/>
        <p:cNvGrpSpPr/>
        <p:nvPr/>
      </p:nvGrpSpPr>
      <p:grpSpPr>
        <a:xfrm>
          <a:off x="0" y="0"/>
          <a:ext cx="0" cy="0"/>
          <a:chOff x="0" y="0"/>
          <a:chExt cx="0" cy="0"/>
        </a:xfrm>
      </p:grpSpPr>
      <p:pic>
        <p:nvPicPr>
          <p:cNvPr id="4" name="Bildobjekt 3" descr="En bild som visar suddig, blå, Färggrann, Electric blue&#10;&#10;Automatiskt genererad beskrivning">
            <a:extLst>
              <a:ext uri="{FF2B5EF4-FFF2-40B4-BE49-F238E27FC236}">
                <a16:creationId xmlns:a16="http://schemas.microsoft.com/office/drawing/2014/main" id="{B54CBB9B-AB3B-B101-E044-F87D18ABF59C}"/>
              </a:ext>
            </a:extLst>
          </p:cNvPr>
          <p:cNvPicPr>
            <a:picLocks noChangeAspect="1"/>
          </p:cNvPicPr>
          <p:nvPr/>
        </p:nvPicPr>
        <p:blipFill>
          <a:blip r:embed="rId2"/>
          <a:stretch>
            <a:fillRect/>
          </a:stretch>
        </p:blipFill>
        <p:spPr>
          <a:xfrm>
            <a:off x="0" y="0"/>
            <a:ext cx="12192000" cy="6858000"/>
          </a:xfrm>
          <a:prstGeom prst="rect">
            <a:avLst/>
          </a:prstGeom>
        </p:spPr>
      </p:pic>
      <p:sp>
        <p:nvSpPr>
          <p:cNvPr id="2" name="Rubrik 1"/>
          <p:cNvSpPr>
            <a:spLocks noGrp="1"/>
          </p:cNvSpPr>
          <p:nvPr>
            <p:ph type="ctrTitle" hasCustomPrompt="1"/>
          </p:nvPr>
        </p:nvSpPr>
        <p:spPr>
          <a:xfrm>
            <a:off x="1373187" y="2276476"/>
            <a:ext cx="6728045" cy="2317532"/>
          </a:xfrm>
        </p:spPr>
        <p:txBody>
          <a:bodyPr anchor="b"/>
          <a:lstStyle>
            <a:lvl1pPr algn="l">
              <a:lnSpc>
                <a:spcPct val="100000"/>
              </a:lnSpc>
              <a:defRPr sz="6000" b="1">
                <a:solidFill>
                  <a:schemeClr val="tx2"/>
                </a:solidFill>
                <a:latin typeface="+mj-lt"/>
              </a:defRPr>
            </a:lvl1pPr>
          </a:lstStyle>
          <a:p>
            <a:r>
              <a:rPr lang="sv-SE" dirty="0"/>
              <a:t>Klicka här för huvudrubrik</a:t>
            </a:r>
          </a:p>
        </p:txBody>
      </p:sp>
      <p:sp>
        <p:nvSpPr>
          <p:cNvPr id="6" name="Underrubrik 2">
            <a:extLst>
              <a:ext uri="{FF2B5EF4-FFF2-40B4-BE49-F238E27FC236}">
                <a16:creationId xmlns:a16="http://schemas.microsoft.com/office/drawing/2014/main" id="{5E48ED02-6F6C-4780-8139-C40FAB95BA81}"/>
              </a:ext>
            </a:extLst>
          </p:cNvPr>
          <p:cNvSpPr>
            <a:spLocks noGrp="1"/>
          </p:cNvSpPr>
          <p:nvPr>
            <p:ph type="subTitle" idx="1" hasCustomPrompt="1"/>
          </p:nvPr>
        </p:nvSpPr>
        <p:spPr>
          <a:xfrm>
            <a:off x="1373187" y="4726378"/>
            <a:ext cx="6728045" cy="691738"/>
          </a:xfrm>
        </p:spPr>
        <p:txBody>
          <a:bodyPr lIns="18000">
            <a:normAutofit/>
          </a:bodyPr>
          <a:lstStyle>
            <a:lvl1pPr marL="0" indent="0" algn="l">
              <a:buNone/>
              <a:defRPr sz="2000">
                <a:solidFill>
                  <a:schemeClr val="tx2"/>
                </a:solidFill>
                <a:latin typeface="+mj-lt"/>
                <a:ea typeface="Open Sans Semibold" panose="020B0706030804020204" pitchFamily="34" charset="0"/>
                <a:cs typeface="Open Sans Semibold" panose="020B0706030804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dirty="0"/>
              <a:t>Klicka här för underrubrik</a:t>
            </a:r>
          </a:p>
        </p:txBody>
      </p:sp>
      <p:pic>
        <p:nvPicPr>
          <p:cNvPr id="3" name="Picture 14">
            <a:extLst>
              <a:ext uri="{FF2B5EF4-FFF2-40B4-BE49-F238E27FC236}">
                <a16:creationId xmlns:a16="http://schemas.microsoft.com/office/drawing/2014/main" id="{9AAE985D-B0EC-8931-62BD-99A4079F1620}"/>
              </a:ext>
            </a:extLst>
          </p:cNvPr>
          <p:cNvPicPr>
            <a:picLocks noChangeAspect="1"/>
          </p:cNvPicPr>
          <p:nvPr/>
        </p:nvPicPr>
        <p:blipFill>
          <a:blip r:embed="rId3"/>
          <a:stretch>
            <a:fillRect/>
          </a:stretch>
        </p:blipFill>
        <p:spPr>
          <a:xfrm>
            <a:off x="287338" y="6363938"/>
            <a:ext cx="128587" cy="207399"/>
          </a:xfrm>
          <a:prstGeom prst="rect">
            <a:avLst/>
          </a:prstGeom>
        </p:spPr>
      </p:pic>
      <p:sp>
        <p:nvSpPr>
          <p:cNvPr id="5" name="Rektangel 4">
            <a:extLst>
              <a:ext uri="{FF2B5EF4-FFF2-40B4-BE49-F238E27FC236}">
                <a16:creationId xmlns:a16="http://schemas.microsoft.com/office/drawing/2014/main" id="{F6197BD0-91B6-B59D-90E6-9770FDB07E71}"/>
              </a:ext>
            </a:extLst>
          </p:cNvPr>
          <p:cNvSpPr/>
          <p:nvPr/>
        </p:nvSpPr>
        <p:spPr>
          <a:xfrm>
            <a:off x="658813" y="6427829"/>
            <a:ext cx="2762410" cy="1972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l"/>
            <a:r>
              <a:rPr lang="sv-SE" sz="700" b="0" dirty="0">
                <a:solidFill>
                  <a:schemeClr val="tx1"/>
                </a:solidFill>
              </a:rPr>
              <a:t>Sparande &amp; Pension</a:t>
            </a:r>
          </a:p>
        </p:txBody>
      </p:sp>
    </p:spTree>
    <p:extLst>
      <p:ext uri="{BB962C8B-B14F-4D97-AF65-F5344CB8AC3E}">
        <p14:creationId xmlns:p14="http://schemas.microsoft.com/office/powerpoint/2010/main" val="3318410375"/>
      </p:ext>
    </p:extLst>
  </p:cSld>
  <p:clrMapOvr>
    <a:masterClrMapping/>
  </p:clrMapOvr>
  <p:extLst>
    <p:ext uri="{DCECCB84-F9BA-43D5-87BE-67443E8EF086}">
      <p15:sldGuideLst xmlns:p15="http://schemas.microsoft.com/office/powerpoint/2012/main"/>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preserve="1">
  <p:cSld name="Kapitelsida - Blå">
    <p:bg>
      <p:bgPr>
        <a:solidFill>
          <a:schemeClr val="accent2"/>
        </a:solidFill>
        <a:effectLst/>
      </p:bgPr>
    </p:bg>
    <p:spTree>
      <p:nvGrpSpPr>
        <p:cNvPr id="1" name=""/>
        <p:cNvGrpSpPr/>
        <p:nvPr/>
      </p:nvGrpSpPr>
      <p:grpSpPr>
        <a:xfrm>
          <a:off x="0" y="0"/>
          <a:ext cx="0" cy="0"/>
          <a:chOff x="0" y="0"/>
          <a:chExt cx="0" cy="0"/>
        </a:xfrm>
      </p:grpSpPr>
      <p:sp>
        <p:nvSpPr>
          <p:cNvPr id="2" name="Rubrik 1"/>
          <p:cNvSpPr>
            <a:spLocks noGrp="1"/>
          </p:cNvSpPr>
          <p:nvPr>
            <p:ph type="ctrTitle" hasCustomPrompt="1"/>
          </p:nvPr>
        </p:nvSpPr>
        <p:spPr>
          <a:xfrm>
            <a:off x="1373187" y="2276476"/>
            <a:ext cx="6728045" cy="2317532"/>
          </a:xfrm>
        </p:spPr>
        <p:txBody>
          <a:bodyPr anchor="b"/>
          <a:lstStyle>
            <a:lvl1pPr algn="l">
              <a:lnSpc>
                <a:spcPct val="100000"/>
              </a:lnSpc>
              <a:defRPr sz="6000" b="1">
                <a:solidFill>
                  <a:schemeClr val="tx2"/>
                </a:solidFill>
                <a:latin typeface="+mj-lt"/>
              </a:defRPr>
            </a:lvl1pPr>
          </a:lstStyle>
          <a:p>
            <a:r>
              <a:rPr lang="sv-SE" dirty="0"/>
              <a:t>Klicka här för huvudrubrik</a:t>
            </a:r>
          </a:p>
        </p:txBody>
      </p:sp>
      <p:sp>
        <p:nvSpPr>
          <p:cNvPr id="6" name="Underrubrik 2">
            <a:extLst>
              <a:ext uri="{FF2B5EF4-FFF2-40B4-BE49-F238E27FC236}">
                <a16:creationId xmlns:a16="http://schemas.microsoft.com/office/drawing/2014/main" id="{5E48ED02-6F6C-4780-8139-C40FAB95BA81}"/>
              </a:ext>
            </a:extLst>
          </p:cNvPr>
          <p:cNvSpPr>
            <a:spLocks noGrp="1"/>
          </p:cNvSpPr>
          <p:nvPr>
            <p:ph type="subTitle" idx="1" hasCustomPrompt="1"/>
          </p:nvPr>
        </p:nvSpPr>
        <p:spPr>
          <a:xfrm>
            <a:off x="1373187" y="4726378"/>
            <a:ext cx="6728045" cy="691738"/>
          </a:xfrm>
        </p:spPr>
        <p:txBody>
          <a:bodyPr lIns="18000">
            <a:normAutofit/>
          </a:bodyPr>
          <a:lstStyle>
            <a:lvl1pPr marL="0" indent="0" algn="l">
              <a:buNone/>
              <a:defRPr sz="2000">
                <a:solidFill>
                  <a:schemeClr val="tx2"/>
                </a:solidFill>
                <a:latin typeface="+mj-lt"/>
                <a:ea typeface="Open Sans Semibold" panose="020B0706030804020204" pitchFamily="34" charset="0"/>
                <a:cs typeface="Open Sans Semibold" panose="020B0706030804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dirty="0"/>
              <a:t>Klicka här för underrubrik</a:t>
            </a:r>
          </a:p>
        </p:txBody>
      </p:sp>
      <p:pic>
        <p:nvPicPr>
          <p:cNvPr id="3" name="Picture 14">
            <a:extLst>
              <a:ext uri="{FF2B5EF4-FFF2-40B4-BE49-F238E27FC236}">
                <a16:creationId xmlns:a16="http://schemas.microsoft.com/office/drawing/2014/main" id="{9AAE985D-B0EC-8931-62BD-99A4079F1620}"/>
              </a:ext>
            </a:extLst>
          </p:cNvPr>
          <p:cNvPicPr>
            <a:picLocks noChangeAspect="1"/>
          </p:cNvPicPr>
          <p:nvPr/>
        </p:nvPicPr>
        <p:blipFill>
          <a:blip r:embed="rId2"/>
          <a:stretch>
            <a:fillRect/>
          </a:stretch>
        </p:blipFill>
        <p:spPr>
          <a:xfrm>
            <a:off x="287338" y="6363938"/>
            <a:ext cx="128587" cy="207399"/>
          </a:xfrm>
          <a:prstGeom prst="rect">
            <a:avLst/>
          </a:prstGeom>
        </p:spPr>
      </p:pic>
      <p:sp>
        <p:nvSpPr>
          <p:cNvPr id="4" name="Rektangel 3">
            <a:extLst>
              <a:ext uri="{FF2B5EF4-FFF2-40B4-BE49-F238E27FC236}">
                <a16:creationId xmlns:a16="http://schemas.microsoft.com/office/drawing/2014/main" id="{636E1F1B-94E2-7B7E-12BD-F60E32161C62}"/>
              </a:ext>
            </a:extLst>
          </p:cNvPr>
          <p:cNvSpPr/>
          <p:nvPr/>
        </p:nvSpPr>
        <p:spPr>
          <a:xfrm>
            <a:off x="658813" y="6427829"/>
            <a:ext cx="2762410" cy="1972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l"/>
            <a:r>
              <a:rPr lang="sv-SE" sz="700" b="0" dirty="0">
                <a:solidFill>
                  <a:schemeClr val="tx1"/>
                </a:solidFill>
              </a:rPr>
              <a:t>Sparande &amp; Pension</a:t>
            </a:r>
          </a:p>
        </p:txBody>
      </p:sp>
    </p:spTree>
    <p:extLst>
      <p:ext uri="{BB962C8B-B14F-4D97-AF65-F5344CB8AC3E}">
        <p14:creationId xmlns:p14="http://schemas.microsoft.com/office/powerpoint/2010/main" val="1413391547"/>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ext>
  </p:extLst>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preserve="1">
  <p:cSld name="Kapitelsida - Vit">
    <p:spTree>
      <p:nvGrpSpPr>
        <p:cNvPr id="1" name=""/>
        <p:cNvGrpSpPr/>
        <p:nvPr/>
      </p:nvGrpSpPr>
      <p:grpSpPr>
        <a:xfrm>
          <a:off x="0" y="0"/>
          <a:ext cx="0" cy="0"/>
          <a:chOff x="0" y="0"/>
          <a:chExt cx="0" cy="0"/>
        </a:xfrm>
      </p:grpSpPr>
      <p:sp>
        <p:nvSpPr>
          <p:cNvPr id="2" name="Rubrik 1"/>
          <p:cNvSpPr>
            <a:spLocks noGrp="1"/>
          </p:cNvSpPr>
          <p:nvPr>
            <p:ph type="ctrTitle" hasCustomPrompt="1"/>
          </p:nvPr>
        </p:nvSpPr>
        <p:spPr>
          <a:xfrm>
            <a:off x="1373187" y="2276476"/>
            <a:ext cx="6728045" cy="2317532"/>
          </a:xfrm>
        </p:spPr>
        <p:txBody>
          <a:bodyPr anchor="b"/>
          <a:lstStyle>
            <a:lvl1pPr algn="l">
              <a:lnSpc>
                <a:spcPct val="100000"/>
              </a:lnSpc>
              <a:defRPr sz="6000" b="1">
                <a:solidFill>
                  <a:schemeClr val="tx2"/>
                </a:solidFill>
                <a:latin typeface="+mj-lt"/>
              </a:defRPr>
            </a:lvl1pPr>
          </a:lstStyle>
          <a:p>
            <a:r>
              <a:rPr lang="sv-SE" dirty="0"/>
              <a:t>Klicka här för huvudrubrik</a:t>
            </a:r>
          </a:p>
        </p:txBody>
      </p:sp>
      <p:sp>
        <p:nvSpPr>
          <p:cNvPr id="6" name="Underrubrik 2">
            <a:extLst>
              <a:ext uri="{FF2B5EF4-FFF2-40B4-BE49-F238E27FC236}">
                <a16:creationId xmlns:a16="http://schemas.microsoft.com/office/drawing/2014/main" id="{5E48ED02-6F6C-4780-8139-C40FAB95BA81}"/>
              </a:ext>
            </a:extLst>
          </p:cNvPr>
          <p:cNvSpPr>
            <a:spLocks noGrp="1"/>
          </p:cNvSpPr>
          <p:nvPr>
            <p:ph type="subTitle" idx="1" hasCustomPrompt="1"/>
          </p:nvPr>
        </p:nvSpPr>
        <p:spPr>
          <a:xfrm>
            <a:off x="1373187" y="4726378"/>
            <a:ext cx="6728045" cy="691738"/>
          </a:xfrm>
        </p:spPr>
        <p:txBody>
          <a:bodyPr lIns="18000">
            <a:normAutofit/>
          </a:bodyPr>
          <a:lstStyle>
            <a:lvl1pPr marL="0" indent="0" algn="l">
              <a:buNone/>
              <a:defRPr sz="2000">
                <a:solidFill>
                  <a:schemeClr val="tx2"/>
                </a:solidFill>
                <a:latin typeface="+mj-lt"/>
                <a:ea typeface="Open Sans Semibold" panose="020B0706030804020204" pitchFamily="34" charset="0"/>
                <a:cs typeface="Open Sans Semibold" panose="020B0706030804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dirty="0"/>
              <a:t>Klicka här för underrubrik</a:t>
            </a:r>
          </a:p>
        </p:txBody>
      </p:sp>
      <p:pic>
        <p:nvPicPr>
          <p:cNvPr id="3" name="Picture 14">
            <a:extLst>
              <a:ext uri="{FF2B5EF4-FFF2-40B4-BE49-F238E27FC236}">
                <a16:creationId xmlns:a16="http://schemas.microsoft.com/office/drawing/2014/main" id="{9AAE985D-B0EC-8931-62BD-99A4079F1620}"/>
              </a:ext>
            </a:extLst>
          </p:cNvPr>
          <p:cNvPicPr>
            <a:picLocks noChangeAspect="1"/>
          </p:cNvPicPr>
          <p:nvPr/>
        </p:nvPicPr>
        <p:blipFill>
          <a:blip r:embed="rId2"/>
          <a:stretch>
            <a:fillRect/>
          </a:stretch>
        </p:blipFill>
        <p:spPr>
          <a:xfrm>
            <a:off x="287338" y="6363938"/>
            <a:ext cx="128587" cy="207399"/>
          </a:xfrm>
          <a:prstGeom prst="rect">
            <a:avLst/>
          </a:prstGeom>
        </p:spPr>
      </p:pic>
      <p:sp>
        <p:nvSpPr>
          <p:cNvPr id="4" name="Rektangel 3">
            <a:extLst>
              <a:ext uri="{FF2B5EF4-FFF2-40B4-BE49-F238E27FC236}">
                <a16:creationId xmlns:a16="http://schemas.microsoft.com/office/drawing/2014/main" id="{42E26680-8F18-7368-8C9F-3CE8E0F7CF3E}"/>
              </a:ext>
            </a:extLst>
          </p:cNvPr>
          <p:cNvSpPr/>
          <p:nvPr/>
        </p:nvSpPr>
        <p:spPr>
          <a:xfrm>
            <a:off x="658813" y="6427829"/>
            <a:ext cx="2762410" cy="1972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l"/>
            <a:r>
              <a:rPr lang="sv-SE" sz="700" b="0" dirty="0">
                <a:solidFill>
                  <a:schemeClr val="tx1"/>
                </a:solidFill>
              </a:rPr>
              <a:t>Sparande &amp; Pension</a:t>
            </a:r>
          </a:p>
        </p:txBody>
      </p:sp>
    </p:spTree>
    <p:extLst>
      <p:ext uri="{BB962C8B-B14F-4D97-AF65-F5344CB8AC3E}">
        <p14:creationId xmlns:p14="http://schemas.microsoft.com/office/powerpoint/2010/main" val="1006606086"/>
      </p:ext>
    </p:extLst>
  </p:cSld>
  <p:clrMapOvr>
    <a:masterClrMapping/>
  </p:clrMapOvr>
  <p:extLst>
    <p:ext uri="{DCECCB84-F9BA-43D5-87BE-67443E8EF086}">
      <p15:sldGuideLst xmlns:p15="http://schemas.microsoft.com/office/powerpoint/2012/main"/>
    </p:ext>
  </p:extLst>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preserve="1">
  <p:cSld name="Slutsida">
    <p:spTree>
      <p:nvGrpSpPr>
        <p:cNvPr id="1" name=""/>
        <p:cNvGrpSpPr/>
        <p:nvPr/>
      </p:nvGrpSpPr>
      <p:grpSpPr>
        <a:xfrm>
          <a:off x="0" y="0"/>
          <a:ext cx="0" cy="0"/>
          <a:chOff x="0" y="0"/>
          <a:chExt cx="0" cy="0"/>
        </a:xfrm>
      </p:grpSpPr>
      <p:pic>
        <p:nvPicPr>
          <p:cNvPr id="4" name="Bildobjekt 3" descr="En bild som visar blå, suddig, Färggrann&#10;&#10;Automatiskt genererad beskrivning">
            <a:extLst>
              <a:ext uri="{FF2B5EF4-FFF2-40B4-BE49-F238E27FC236}">
                <a16:creationId xmlns:a16="http://schemas.microsoft.com/office/drawing/2014/main" id="{B387F78B-71A9-DD37-DE37-E736C113FAB8}"/>
              </a:ext>
            </a:extLst>
          </p:cNvPr>
          <p:cNvPicPr>
            <a:picLocks noChangeAspect="1"/>
          </p:cNvPicPr>
          <p:nvPr/>
        </p:nvPicPr>
        <p:blipFill>
          <a:blip r:embed="rId2"/>
          <a:stretch>
            <a:fillRect/>
          </a:stretch>
        </p:blipFill>
        <p:spPr>
          <a:xfrm>
            <a:off x="0" y="0"/>
            <a:ext cx="12192000" cy="6858000"/>
          </a:xfrm>
          <a:prstGeom prst="rect">
            <a:avLst/>
          </a:prstGeom>
        </p:spPr>
      </p:pic>
      <p:pic>
        <p:nvPicPr>
          <p:cNvPr id="6" name="Picture 24">
            <a:extLst>
              <a:ext uri="{FF2B5EF4-FFF2-40B4-BE49-F238E27FC236}">
                <a16:creationId xmlns:a16="http://schemas.microsoft.com/office/drawing/2014/main" id="{1BE9DA9F-AB66-6318-DE50-5C66CBD76019}"/>
              </a:ext>
            </a:extLst>
          </p:cNvPr>
          <p:cNvPicPr>
            <a:picLocks noChangeAspect="1"/>
          </p:cNvPicPr>
          <p:nvPr userDrawn="1"/>
        </p:nvPicPr>
        <p:blipFill>
          <a:blip r:embed="rId3"/>
          <a:stretch>
            <a:fillRect/>
          </a:stretch>
        </p:blipFill>
        <p:spPr>
          <a:xfrm>
            <a:off x="4620795" y="2014681"/>
            <a:ext cx="2950410" cy="923644"/>
          </a:xfrm>
          <a:prstGeom prst="rect">
            <a:avLst/>
          </a:prstGeom>
        </p:spPr>
      </p:pic>
      <p:sp>
        <p:nvSpPr>
          <p:cNvPr id="2" name="Rubrik 1"/>
          <p:cNvSpPr>
            <a:spLocks noGrp="1"/>
          </p:cNvSpPr>
          <p:nvPr>
            <p:ph type="ctrTitle" hasCustomPrompt="1"/>
          </p:nvPr>
        </p:nvSpPr>
        <p:spPr>
          <a:xfrm>
            <a:off x="3772828" y="3664534"/>
            <a:ext cx="4646344" cy="1487330"/>
          </a:xfrm>
        </p:spPr>
        <p:txBody>
          <a:bodyPr anchor="t"/>
          <a:lstStyle>
            <a:lvl1pPr algn="ctr">
              <a:lnSpc>
                <a:spcPts val="3600"/>
              </a:lnSpc>
              <a:defRPr sz="3200" b="1">
                <a:solidFill>
                  <a:schemeClr val="tx1"/>
                </a:solidFill>
                <a:latin typeface="+mj-lt"/>
              </a:defRPr>
            </a:lvl1pPr>
          </a:lstStyle>
          <a:p>
            <a:r>
              <a:rPr lang="sv-SE" dirty="0"/>
              <a:t>Klicka och skriv slutord</a:t>
            </a:r>
          </a:p>
        </p:txBody>
      </p:sp>
      <p:sp>
        <p:nvSpPr>
          <p:cNvPr id="8" name="Underrubrik 2">
            <a:extLst>
              <a:ext uri="{FF2B5EF4-FFF2-40B4-BE49-F238E27FC236}">
                <a16:creationId xmlns:a16="http://schemas.microsoft.com/office/drawing/2014/main" id="{04563FCE-DF39-4C96-BD7A-294038F44086}"/>
              </a:ext>
            </a:extLst>
          </p:cNvPr>
          <p:cNvSpPr>
            <a:spLocks noGrp="1"/>
          </p:cNvSpPr>
          <p:nvPr>
            <p:ph type="subTitle" idx="1" hasCustomPrompt="1"/>
          </p:nvPr>
        </p:nvSpPr>
        <p:spPr>
          <a:xfrm>
            <a:off x="4326301" y="5358012"/>
            <a:ext cx="3539398" cy="646920"/>
          </a:xfrm>
        </p:spPr>
        <p:txBody>
          <a:bodyPr lIns="18000">
            <a:normAutofit/>
          </a:bodyPr>
          <a:lstStyle>
            <a:lvl1pPr marL="0" indent="0" algn="ctr">
              <a:buNone/>
              <a:defRPr sz="1100">
                <a:solidFill>
                  <a:schemeClr val="tx1"/>
                </a:solidFill>
                <a:latin typeface="Open Sans Semibold"/>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dirty="0"/>
              <a:t>Namn och e-post</a:t>
            </a:r>
          </a:p>
        </p:txBody>
      </p:sp>
    </p:spTree>
    <p:extLst>
      <p:ext uri="{BB962C8B-B14F-4D97-AF65-F5344CB8AC3E}">
        <p14:creationId xmlns:p14="http://schemas.microsoft.com/office/powerpoint/2010/main" val="574880303"/>
      </p:ext>
    </p:extLst>
  </p:cSld>
  <p:clrMapOvr>
    <a:masterClrMapping/>
  </p:clrMapOvr>
  <p:extLst>
    <p:ext uri="{DCECCB84-F9BA-43D5-87BE-67443E8EF086}">
      <p15:sldGuideLst xmlns:p15="http://schemas.microsoft.com/office/powerpoint/2012/main">
        <p15:guide id="1" pos="3840">
          <p15:clr>
            <a:srgbClr val="FBAE40"/>
          </p15:clr>
        </p15:guide>
      </p15:sldGuideLst>
    </p:ext>
  </p:extLst>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preserve="1">
  <p:cSld name="Logotyp">
    <p:spTree>
      <p:nvGrpSpPr>
        <p:cNvPr id="1" name=""/>
        <p:cNvGrpSpPr/>
        <p:nvPr/>
      </p:nvGrpSpPr>
      <p:grpSpPr>
        <a:xfrm>
          <a:off x="0" y="0"/>
          <a:ext cx="0" cy="0"/>
          <a:chOff x="0" y="0"/>
          <a:chExt cx="0" cy="0"/>
        </a:xfrm>
      </p:grpSpPr>
      <p:pic>
        <p:nvPicPr>
          <p:cNvPr id="8" name="Bildobjekt 7" descr="En bild som visar blå, suddig, Färggrann&#10;&#10;Automatiskt genererad beskrivning">
            <a:extLst>
              <a:ext uri="{FF2B5EF4-FFF2-40B4-BE49-F238E27FC236}">
                <a16:creationId xmlns:a16="http://schemas.microsoft.com/office/drawing/2014/main" id="{FB37589D-D485-5228-47F5-5C261C0428B8}"/>
              </a:ext>
            </a:extLst>
          </p:cNvPr>
          <p:cNvPicPr>
            <a:picLocks noChangeAspect="1"/>
          </p:cNvPicPr>
          <p:nvPr/>
        </p:nvPicPr>
        <p:blipFill>
          <a:blip r:embed="rId2"/>
          <a:stretch>
            <a:fillRect/>
          </a:stretch>
        </p:blipFill>
        <p:spPr>
          <a:xfrm>
            <a:off x="0" y="0"/>
            <a:ext cx="12192000" cy="6858000"/>
          </a:xfrm>
          <a:prstGeom prst="rect">
            <a:avLst/>
          </a:prstGeom>
        </p:spPr>
      </p:pic>
      <p:pic>
        <p:nvPicPr>
          <p:cNvPr id="4" name="Picture 24">
            <a:extLst>
              <a:ext uri="{FF2B5EF4-FFF2-40B4-BE49-F238E27FC236}">
                <a16:creationId xmlns:a16="http://schemas.microsoft.com/office/drawing/2014/main" id="{9333B37C-A6E3-C782-193D-483EAFF2C6E8}"/>
              </a:ext>
            </a:extLst>
          </p:cNvPr>
          <p:cNvPicPr>
            <a:picLocks noChangeAspect="1"/>
          </p:cNvPicPr>
          <p:nvPr/>
        </p:nvPicPr>
        <p:blipFill>
          <a:blip r:embed="rId3"/>
          <a:stretch>
            <a:fillRect/>
          </a:stretch>
        </p:blipFill>
        <p:spPr>
          <a:xfrm>
            <a:off x="4620795" y="2967178"/>
            <a:ext cx="2950410" cy="923644"/>
          </a:xfrm>
          <a:prstGeom prst="rect">
            <a:avLst/>
          </a:prstGeom>
        </p:spPr>
      </p:pic>
    </p:spTree>
    <p:extLst>
      <p:ext uri="{BB962C8B-B14F-4D97-AF65-F5344CB8AC3E}">
        <p14:creationId xmlns:p14="http://schemas.microsoft.com/office/powerpoint/2010/main" val="1049179962"/>
      </p:ext>
    </p:extLst>
  </p:cSld>
  <p:clrMapOvr>
    <a:masterClrMapping/>
  </p:clrMapOvr>
  <p:extLst>
    <p:ext uri="{DCECCB84-F9BA-43D5-87BE-67443E8EF086}">
      <p15:sldGuideLst xmlns:p15="http://schemas.microsoft.com/office/powerpoint/2012/main"/>
    </p:ext>
  </p:extLst>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preserve="1">
  <p:cSld name="Logotyp V2">
    <p:bg>
      <p:bgPr>
        <a:solidFill>
          <a:schemeClr val="accent2"/>
        </a:solidFill>
        <a:effectLst/>
      </p:bgPr>
    </p:bg>
    <p:spTree>
      <p:nvGrpSpPr>
        <p:cNvPr id="1" name=""/>
        <p:cNvGrpSpPr/>
        <p:nvPr/>
      </p:nvGrpSpPr>
      <p:grpSpPr>
        <a:xfrm>
          <a:off x="0" y="0"/>
          <a:ext cx="0" cy="0"/>
          <a:chOff x="0" y="0"/>
          <a:chExt cx="0" cy="0"/>
        </a:xfrm>
      </p:grpSpPr>
      <p:pic>
        <p:nvPicPr>
          <p:cNvPr id="2" name="Picture 6">
            <a:extLst>
              <a:ext uri="{FF2B5EF4-FFF2-40B4-BE49-F238E27FC236}">
                <a16:creationId xmlns:a16="http://schemas.microsoft.com/office/drawing/2014/main" id="{DD8CEF65-9F1A-CE60-0A64-F0E948E498A9}"/>
              </a:ext>
            </a:extLst>
          </p:cNvPr>
          <p:cNvPicPr>
            <a:picLocks noChangeAspect="1"/>
          </p:cNvPicPr>
          <p:nvPr/>
        </p:nvPicPr>
        <p:blipFill>
          <a:blip r:embed="rId2"/>
          <a:stretch>
            <a:fillRect/>
          </a:stretch>
        </p:blipFill>
        <p:spPr>
          <a:xfrm>
            <a:off x="4620795" y="2967178"/>
            <a:ext cx="3015248" cy="914105"/>
          </a:xfrm>
          <a:prstGeom prst="rect">
            <a:avLst/>
          </a:prstGeom>
        </p:spPr>
      </p:pic>
    </p:spTree>
    <p:extLst>
      <p:ext uri="{BB962C8B-B14F-4D97-AF65-F5344CB8AC3E}">
        <p14:creationId xmlns:p14="http://schemas.microsoft.com/office/powerpoint/2010/main" val="3839414471"/>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p:cSld name="Rubrikbild V3">
    <p:spTree>
      <p:nvGrpSpPr>
        <p:cNvPr id="1" name=""/>
        <p:cNvGrpSpPr/>
        <p:nvPr/>
      </p:nvGrpSpPr>
      <p:grpSpPr>
        <a:xfrm>
          <a:off x="0" y="0"/>
          <a:ext cx="0" cy="0"/>
          <a:chOff x="0" y="0"/>
          <a:chExt cx="0" cy="0"/>
        </a:xfrm>
      </p:grpSpPr>
      <p:pic>
        <p:nvPicPr>
          <p:cNvPr id="4" name="Bildobjekt 3" descr="En bild som visar blå, suddig, Färggrann, Electric blue&#10;&#10;Automatiskt genererad beskrivning">
            <a:extLst>
              <a:ext uri="{FF2B5EF4-FFF2-40B4-BE49-F238E27FC236}">
                <a16:creationId xmlns:a16="http://schemas.microsoft.com/office/drawing/2014/main" id="{A8B13CB0-1E93-5ECC-3483-03810DC08B13}"/>
              </a:ext>
            </a:extLst>
          </p:cNvPr>
          <p:cNvPicPr>
            <a:picLocks noChangeAspect="1"/>
          </p:cNvPicPr>
          <p:nvPr/>
        </p:nvPicPr>
        <p:blipFill>
          <a:blip r:embed="rId2"/>
          <a:stretch>
            <a:fillRect/>
          </a:stretch>
        </p:blipFill>
        <p:spPr>
          <a:xfrm>
            <a:off x="0" y="0"/>
            <a:ext cx="12192000" cy="6858000"/>
          </a:xfrm>
          <a:prstGeom prst="rect">
            <a:avLst/>
          </a:prstGeom>
        </p:spPr>
      </p:pic>
      <p:sp>
        <p:nvSpPr>
          <p:cNvPr id="2" name="Rubrik 1"/>
          <p:cNvSpPr>
            <a:spLocks noGrp="1"/>
          </p:cNvSpPr>
          <p:nvPr>
            <p:ph type="ctrTitle" hasCustomPrompt="1"/>
          </p:nvPr>
        </p:nvSpPr>
        <p:spPr>
          <a:xfrm>
            <a:off x="1373187" y="2276476"/>
            <a:ext cx="6728045" cy="2317532"/>
          </a:xfrm>
        </p:spPr>
        <p:txBody>
          <a:bodyPr anchor="b"/>
          <a:lstStyle>
            <a:lvl1pPr algn="l">
              <a:lnSpc>
                <a:spcPct val="100000"/>
              </a:lnSpc>
              <a:defRPr sz="6000" b="1">
                <a:solidFill>
                  <a:schemeClr val="tx2"/>
                </a:solidFill>
                <a:latin typeface="+mj-lt"/>
              </a:defRPr>
            </a:lvl1pPr>
          </a:lstStyle>
          <a:p>
            <a:r>
              <a:rPr lang="sv-SE" dirty="0"/>
              <a:t>Klicka här för huvudrubrik</a:t>
            </a:r>
          </a:p>
        </p:txBody>
      </p:sp>
      <p:sp>
        <p:nvSpPr>
          <p:cNvPr id="8" name="Underrubrik 2">
            <a:extLst>
              <a:ext uri="{FF2B5EF4-FFF2-40B4-BE49-F238E27FC236}">
                <a16:creationId xmlns:a16="http://schemas.microsoft.com/office/drawing/2014/main" id="{D17A649C-F7CC-A0F4-A58F-098FD93C49E7}"/>
              </a:ext>
            </a:extLst>
          </p:cNvPr>
          <p:cNvSpPr>
            <a:spLocks noGrp="1"/>
          </p:cNvSpPr>
          <p:nvPr>
            <p:ph type="subTitle" idx="1" hasCustomPrompt="1"/>
          </p:nvPr>
        </p:nvSpPr>
        <p:spPr>
          <a:xfrm>
            <a:off x="1373187" y="4726378"/>
            <a:ext cx="6728045" cy="691738"/>
          </a:xfrm>
        </p:spPr>
        <p:txBody>
          <a:bodyPr lIns="18000">
            <a:noAutofit/>
          </a:bodyPr>
          <a:lstStyle>
            <a:lvl1pPr marL="0" indent="0" algn="l">
              <a:buNone/>
              <a:defRPr sz="2000">
                <a:solidFill>
                  <a:schemeClr val="tx2"/>
                </a:solidFill>
                <a:latin typeface="+mn-lt"/>
                <a:ea typeface="Open Sans Semibold" panose="020B0706030804020204" pitchFamily="34" charset="0"/>
                <a:cs typeface="Open Sans Semibold" panose="020B0706030804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dirty="0"/>
              <a:t>Klicka här för underrubrik</a:t>
            </a:r>
          </a:p>
        </p:txBody>
      </p:sp>
      <p:sp>
        <p:nvSpPr>
          <p:cNvPr id="6" name="Rektangel 5">
            <a:extLst>
              <a:ext uri="{FF2B5EF4-FFF2-40B4-BE49-F238E27FC236}">
                <a16:creationId xmlns:a16="http://schemas.microsoft.com/office/drawing/2014/main" id="{31679A7A-F740-26BD-D8B7-21083A2DB84F}"/>
              </a:ext>
            </a:extLst>
          </p:cNvPr>
          <p:cNvSpPr/>
          <p:nvPr/>
        </p:nvSpPr>
        <p:spPr>
          <a:xfrm>
            <a:off x="658813" y="6427829"/>
            <a:ext cx="2762410" cy="1972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l"/>
            <a:r>
              <a:rPr lang="sv-SE" sz="700" b="0" dirty="0">
                <a:solidFill>
                  <a:schemeClr val="tx1"/>
                </a:solidFill>
              </a:rPr>
              <a:t>Sparande &amp; Pension</a:t>
            </a:r>
          </a:p>
        </p:txBody>
      </p:sp>
      <p:pic>
        <p:nvPicPr>
          <p:cNvPr id="10" name="Picture 7">
            <a:extLst>
              <a:ext uri="{FF2B5EF4-FFF2-40B4-BE49-F238E27FC236}">
                <a16:creationId xmlns:a16="http://schemas.microsoft.com/office/drawing/2014/main" id="{171775A8-4562-FA62-47C7-5AAAD38950A1}"/>
              </a:ext>
            </a:extLst>
          </p:cNvPr>
          <p:cNvPicPr>
            <a:picLocks noChangeAspect="1"/>
          </p:cNvPicPr>
          <p:nvPr userDrawn="1"/>
        </p:nvPicPr>
        <p:blipFill>
          <a:blip r:embed="rId3"/>
          <a:stretch>
            <a:fillRect/>
          </a:stretch>
        </p:blipFill>
        <p:spPr>
          <a:xfrm>
            <a:off x="658813" y="670916"/>
            <a:ext cx="1219933" cy="381907"/>
          </a:xfrm>
          <a:prstGeom prst="rect">
            <a:avLst/>
          </a:prstGeom>
        </p:spPr>
      </p:pic>
    </p:spTree>
    <p:extLst>
      <p:ext uri="{BB962C8B-B14F-4D97-AF65-F5344CB8AC3E}">
        <p14:creationId xmlns:p14="http://schemas.microsoft.com/office/powerpoint/2010/main" val="1504760436"/>
      </p:ext>
    </p:extLst>
  </p:cSld>
  <p:clrMapOvr>
    <a:masterClrMapping/>
  </p:clrMapOvr>
  <p:hf hdr="0" dt="0"/>
  <p:extLst>
    <p:ext uri="{DCECCB84-F9BA-43D5-87BE-67443E8EF086}">
      <p15:sldGuideLst xmlns:p15="http://schemas.microsoft.com/office/powerpoint/2012/main"/>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p:cSld name="Rubrikbild V4">
    <p:bg>
      <p:bgPr>
        <a:solidFill>
          <a:schemeClr val="accent2"/>
        </a:solidFill>
        <a:effectLst/>
      </p:bgPr>
    </p:bg>
    <p:spTree>
      <p:nvGrpSpPr>
        <p:cNvPr id="1" name=""/>
        <p:cNvGrpSpPr/>
        <p:nvPr/>
      </p:nvGrpSpPr>
      <p:grpSpPr>
        <a:xfrm>
          <a:off x="0" y="0"/>
          <a:ext cx="0" cy="0"/>
          <a:chOff x="0" y="0"/>
          <a:chExt cx="0" cy="0"/>
        </a:xfrm>
      </p:grpSpPr>
      <p:sp>
        <p:nvSpPr>
          <p:cNvPr id="2" name="Rubrik 1"/>
          <p:cNvSpPr>
            <a:spLocks noGrp="1"/>
          </p:cNvSpPr>
          <p:nvPr>
            <p:ph type="ctrTitle" hasCustomPrompt="1"/>
          </p:nvPr>
        </p:nvSpPr>
        <p:spPr>
          <a:xfrm>
            <a:off x="1373187" y="2276476"/>
            <a:ext cx="6728045" cy="2317532"/>
          </a:xfrm>
        </p:spPr>
        <p:txBody>
          <a:bodyPr anchor="b"/>
          <a:lstStyle>
            <a:lvl1pPr algn="l">
              <a:lnSpc>
                <a:spcPct val="100000"/>
              </a:lnSpc>
              <a:defRPr sz="6000" b="1">
                <a:solidFill>
                  <a:schemeClr val="bg1"/>
                </a:solidFill>
                <a:latin typeface="+mj-lt"/>
              </a:defRPr>
            </a:lvl1pPr>
          </a:lstStyle>
          <a:p>
            <a:r>
              <a:rPr lang="sv-SE" dirty="0"/>
              <a:t>Klicka här för huvudrubrik</a:t>
            </a:r>
          </a:p>
        </p:txBody>
      </p:sp>
      <p:sp>
        <p:nvSpPr>
          <p:cNvPr id="6" name="Underrubrik 2">
            <a:extLst>
              <a:ext uri="{FF2B5EF4-FFF2-40B4-BE49-F238E27FC236}">
                <a16:creationId xmlns:a16="http://schemas.microsoft.com/office/drawing/2014/main" id="{5E48ED02-6F6C-4780-8139-C40FAB95BA81}"/>
              </a:ext>
            </a:extLst>
          </p:cNvPr>
          <p:cNvSpPr>
            <a:spLocks noGrp="1"/>
          </p:cNvSpPr>
          <p:nvPr>
            <p:ph type="subTitle" idx="1" hasCustomPrompt="1"/>
          </p:nvPr>
        </p:nvSpPr>
        <p:spPr>
          <a:xfrm>
            <a:off x="1373187" y="4726378"/>
            <a:ext cx="6728045" cy="691738"/>
          </a:xfrm>
        </p:spPr>
        <p:txBody>
          <a:bodyPr lIns="18000">
            <a:noAutofit/>
          </a:bodyPr>
          <a:lstStyle>
            <a:lvl1pPr marL="0" indent="0" algn="l">
              <a:buNone/>
              <a:defRPr sz="2000">
                <a:solidFill>
                  <a:schemeClr val="bg1"/>
                </a:solidFill>
                <a:latin typeface="+mn-lt"/>
                <a:ea typeface="Open Sans Semibold" panose="020B0706030804020204" pitchFamily="34" charset="0"/>
                <a:cs typeface="Open Sans Semibold" panose="020B0706030804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dirty="0"/>
              <a:t>Klicka här för underrubrik</a:t>
            </a:r>
          </a:p>
        </p:txBody>
      </p:sp>
      <p:pic>
        <p:nvPicPr>
          <p:cNvPr id="7" name="Picture 9">
            <a:extLst>
              <a:ext uri="{FF2B5EF4-FFF2-40B4-BE49-F238E27FC236}">
                <a16:creationId xmlns:a16="http://schemas.microsoft.com/office/drawing/2014/main" id="{DF25892A-BD54-3DC0-A440-412E5CB644C0}"/>
              </a:ext>
            </a:extLst>
          </p:cNvPr>
          <p:cNvPicPr>
            <a:picLocks noChangeAspect="1"/>
          </p:cNvPicPr>
          <p:nvPr/>
        </p:nvPicPr>
        <p:blipFill>
          <a:blip r:embed="rId2"/>
          <a:stretch>
            <a:fillRect/>
          </a:stretch>
        </p:blipFill>
        <p:spPr>
          <a:xfrm>
            <a:off x="658813" y="670916"/>
            <a:ext cx="1219933" cy="369836"/>
          </a:xfrm>
          <a:prstGeom prst="rect">
            <a:avLst/>
          </a:prstGeom>
        </p:spPr>
      </p:pic>
      <p:sp>
        <p:nvSpPr>
          <p:cNvPr id="3" name="Rektangel 2">
            <a:extLst>
              <a:ext uri="{FF2B5EF4-FFF2-40B4-BE49-F238E27FC236}">
                <a16:creationId xmlns:a16="http://schemas.microsoft.com/office/drawing/2014/main" id="{03B11E85-38E7-53AB-386E-21C791039E78}"/>
              </a:ext>
            </a:extLst>
          </p:cNvPr>
          <p:cNvSpPr/>
          <p:nvPr/>
        </p:nvSpPr>
        <p:spPr>
          <a:xfrm>
            <a:off x="658813" y="6427829"/>
            <a:ext cx="2762410" cy="1972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l"/>
            <a:r>
              <a:rPr lang="sv-SE" sz="700" b="0" dirty="0">
                <a:solidFill>
                  <a:schemeClr val="bg1"/>
                </a:solidFill>
              </a:rPr>
              <a:t>Sparande &amp; Pension</a:t>
            </a:r>
          </a:p>
        </p:txBody>
      </p:sp>
    </p:spTree>
    <p:extLst>
      <p:ext uri="{BB962C8B-B14F-4D97-AF65-F5344CB8AC3E}">
        <p14:creationId xmlns:p14="http://schemas.microsoft.com/office/powerpoint/2010/main" val="2877654000"/>
      </p:ext>
    </p:extLst>
  </p:cSld>
  <p:clrMapOvr>
    <a:masterClrMapping/>
  </p:clrMapOvr>
  <p:hf hdr="0" dt="0"/>
  <p:extLst>
    <p:ext uri="{DCECCB84-F9BA-43D5-87BE-67443E8EF086}">
      <p15:sldGuideLst xmlns:p15="http://schemas.microsoft.com/office/powerpoint/2012/main"/>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Agenda">
    <p:bg>
      <p:bgRef idx="1001">
        <a:schemeClr val="bg1"/>
      </p:bgRef>
    </p:bg>
    <p:spTree>
      <p:nvGrpSpPr>
        <p:cNvPr id="1" name=""/>
        <p:cNvGrpSpPr/>
        <p:nvPr/>
      </p:nvGrpSpPr>
      <p:grpSpPr>
        <a:xfrm>
          <a:off x="0" y="0"/>
          <a:ext cx="0" cy="0"/>
          <a:chOff x="0" y="0"/>
          <a:chExt cx="0" cy="0"/>
        </a:xfrm>
      </p:grpSpPr>
      <p:pic>
        <p:nvPicPr>
          <p:cNvPr id="13" name="Bildobjekt 12" descr="En bild som visar blå, suddig, Färggrann&#10;&#10;Automatiskt genererad beskrivning">
            <a:extLst>
              <a:ext uri="{FF2B5EF4-FFF2-40B4-BE49-F238E27FC236}">
                <a16:creationId xmlns:a16="http://schemas.microsoft.com/office/drawing/2014/main" id="{C5CD88BF-5A8C-F4A0-0EC5-4A8C10A26EE8}"/>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2" name="Rubrik 1"/>
          <p:cNvSpPr>
            <a:spLocks noGrp="1"/>
          </p:cNvSpPr>
          <p:nvPr>
            <p:ph type="title" hasCustomPrompt="1"/>
          </p:nvPr>
        </p:nvSpPr>
        <p:spPr>
          <a:xfrm>
            <a:off x="659803" y="368300"/>
            <a:ext cx="10873384" cy="919163"/>
          </a:xfrm>
        </p:spPr>
        <p:txBody>
          <a:bodyPr/>
          <a:lstStyle>
            <a:lvl1pPr>
              <a:defRPr/>
            </a:lvl1pPr>
          </a:lstStyle>
          <a:p>
            <a:r>
              <a:rPr lang="sv-SE" dirty="0"/>
              <a:t>Skriv rubrik, exempelvis Agenda</a:t>
            </a:r>
          </a:p>
        </p:txBody>
      </p:sp>
      <p:sp>
        <p:nvSpPr>
          <p:cNvPr id="3" name="Platshållare för datum 2">
            <a:extLst>
              <a:ext uri="{FF2B5EF4-FFF2-40B4-BE49-F238E27FC236}">
                <a16:creationId xmlns:a16="http://schemas.microsoft.com/office/drawing/2014/main" id="{189E355F-5D72-2162-70B1-E7B2A7ABAFFE}"/>
              </a:ext>
            </a:extLst>
          </p:cNvPr>
          <p:cNvSpPr>
            <a:spLocks noGrp="1"/>
          </p:cNvSpPr>
          <p:nvPr>
            <p:ph type="dt" sz="half" idx="21"/>
          </p:nvPr>
        </p:nvSpPr>
        <p:spPr/>
        <p:txBody>
          <a:bodyPr/>
          <a:lstStyle/>
          <a:p>
            <a:endParaRPr lang="sv-SE" dirty="0"/>
          </a:p>
        </p:txBody>
      </p:sp>
      <p:sp>
        <p:nvSpPr>
          <p:cNvPr id="4" name="Platshållare för sidfot 3">
            <a:extLst>
              <a:ext uri="{FF2B5EF4-FFF2-40B4-BE49-F238E27FC236}">
                <a16:creationId xmlns:a16="http://schemas.microsoft.com/office/drawing/2014/main" id="{3E53C366-4C03-912B-DE2C-29B218CB2C61}"/>
              </a:ext>
            </a:extLst>
          </p:cNvPr>
          <p:cNvSpPr>
            <a:spLocks noGrp="1"/>
          </p:cNvSpPr>
          <p:nvPr>
            <p:ph type="ftr" sz="quarter" idx="22"/>
          </p:nvPr>
        </p:nvSpPr>
        <p:spPr/>
        <p:txBody>
          <a:bodyPr/>
          <a:lstStyle/>
          <a:p>
            <a:r>
              <a:rPr lang="sv-SE"/>
              <a:t>2023 11 30</a:t>
            </a:r>
            <a:endParaRPr lang="sv-SE" dirty="0"/>
          </a:p>
        </p:txBody>
      </p:sp>
      <p:sp>
        <p:nvSpPr>
          <p:cNvPr id="5" name="Platshållare för bildnummer 4">
            <a:extLst>
              <a:ext uri="{FF2B5EF4-FFF2-40B4-BE49-F238E27FC236}">
                <a16:creationId xmlns:a16="http://schemas.microsoft.com/office/drawing/2014/main" id="{46FA5E29-FCBD-53F1-8CF8-829D2651AEC9}"/>
              </a:ext>
            </a:extLst>
          </p:cNvPr>
          <p:cNvSpPr>
            <a:spLocks noGrp="1"/>
          </p:cNvSpPr>
          <p:nvPr>
            <p:ph type="sldNum" sz="quarter" idx="23"/>
          </p:nvPr>
        </p:nvSpPr>
        <p:spPr/>
        <p:txBody>
          <a:bodyPr/>
          <a:lstStyle/>
          <a:p>
            <a:fld id="{F21AD1EF-0862-4970-85B2-DC445227086F}" type="slidenum">
              <a:rPr lang="sv-SE" smtClean="0"/>
              <a:pPr/>
              <a:t>‹#›</a:t>
            </a:fld>
            <a:endParaRPr lang="sv-SE" dirty="0"/>
          </a:p>
        </p:txBody>
      </p:sp>
      <p:sp>
        <p:nvSpPr>
          <p:cNvPr id="9" name="Platshållare för text 8">
            <a:extLst>
              <a:ext uri="{FF2B5EF4-FFF2-40B4-BE49-F238E27FC236}">
                <a16:creationId xmlns:a16="http://schemas.microsoft.com/office/drawing/2014/main" id="{BFB9B5DE-172E-F8CE-DC3E-FF804DA154F1}"/>
              </a:ext>
            </a:extLst>
          </p:cNvPr>
          <p:cNvSpPr>
            <a:spLocks noGrp="1"/>
          </p:cNvSpPr>
          <p:nvPr>
            <p:ph type="body" sz="quarter" idx="24" hasCustomPrompt="1"/>
          </p:nvPr>
        </p:nvSpPr>
        <p:spPr>
          <a:xfrm>
            <a:off x="658812" y="1592263"/>
            <a:ext cx="10874375" cy="4445000"/>
          </a:xfrm>
        </p:spPr>
        <p:txBody>
          <a:bodyPr numCol="2" spcCol="360000"/>
          <a:lstStyle>
            <a:lvl1pPr marL="457200" indent="-457200">
              <a:buFont typeface="+mj-lt"/>
              <a:buAutoNum type="arabicPeriod"/>
              <a:defRPr sz="2000"/>
            </a:lvl1pPr>
            <a:lvl2pPr marL="719138" indent="-274638">
              <a:buFont typeface="Arial" panose="020B0604020202020204" pitchFamily="34" charset="0"/>
              <a:buChar char="•"/>
              <a:defRPr sz="1800"/>
            </a:lvl2pPr>
            <a:lvl3pPr marL="987425" indent="-268288">
              <a:buFont typeface="Arial" panose="020B0604020202020204" pitchFamily="34" charset="0"/>
              <a:buChar char="•"/>
              <a:defRPr sz="1600"/>
            </a:lvl3pPr>
            <a:lvl4pPr marL="1255713" indent="-255588">
              <a:buFont typeface="Arial" panose="020B0604020202020204" pitchFamily="34" charset="0"/>
              <a:buChar char="•"/>
              <a:defRPr sz="1400"/>
            </a:lvl4pPr>
            <a:lvl5pPr marL="1525588" indent="-255588">
              <a:buFont typeface="Arial" panose="020B0604020202020204" pitchFamily="34" charset="0"/>
              <a:buChar char="•"/>
              <a:defRPr sz="1400"/>
            </a:lvl5pPr>
          </a:lstStyle>
          <a:p>
            <a:pPr lvl="0"/>
            <a:r>
              <a:rPr lang="sv-SE" dirty="0"/>
              <a:t>Klicka och skriv text</a:t>
            </a:r>
          </a:p>
          <a:p>
            <a:pPr lvl="1"/>
            <a:r>
              <a:rPr lang="sv-SE" dirty="0"/>
              <a:t>Nivå två</a:t>
            </a:r>
          </a:p>
          <a:p>
            <a:pPr lvl="2"/>
            <a:r>
              <a:rPr lang="sv-SE" dirty="0"/>
              <a:t>Nivå tre</a:t>
            </a:r>
          </a:p>
          <a:p>
            <a:pPr lvl="3"/>
            <a:r>
              <a:rPr lang="sv-SE" dirty="0"/>
              <a:t>Nivå fyra</a:t>
            </a:r>
          </a:p>
          <a:p>
            <a:pPr lvl="4"/>
            <a:r>
              <a:rPr lang="sv-SE" dirty="0"/>
              <a:t>Nivå fem</a:t>
            </a:r>
          </a:p>
        </p:txBody>
      </p:sp>
      <p:sp>
        <p:nvSpPr>
          <p:cNvPr id="10" name="Rektangel 9">
            <a:extLst>
              <a:ext uri="{FF2B5EF4-FFF2-40B4-BE49-F238E27FC236}">
                <a16:creationId xmlns:a16="http://schemas.microsoft.com/office/drawing/2014/main" id="{5A5AB39A-E8D3-D1F8-C1C6-9E1EEAE0A7E4}"/>
              </a:ext>
            </a:extLst>
          </p:cNvPr>
          <p:cNvSpPr/>
          <p:nvPr userDrawn="1"/>
        </p:nvSpPr>
        <p:spPr>
          <a:xfrm>
            <a:off x="658813" y="6427829"/>
            <a:ext cx="2762410" cy="1972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l"/>
            <a:r>
              <a:rPr lang="sv-SE" sz="700" b="0" dirty="0">
                <a:solidFill>
                  <a:schemeClr val="tx1"/>
                </a:solidFill>
              </a:rPr>
              <a:t>Sparande &amp; Pension</a:t>
            </a:r>
          </a:p>
        </p:txBody>
      </p:sp>
      <p:pic>
        <p:nvPicPr>
          <p:cNvPr id="12" name="Picture 14">
            <a:extLst>
              <a:ext uri="{FF2B5EF4-FFF2-40B4-BE49-F238E27FC236}">
                <a16:creationId xmlns:a16="http://schemas.microsoft.com/office/drawing/2014/main" id="{805780DA-B81D-B2FD-A973-258FC8DC0FE0}"/>
              </a:ext>
            </a:extLst>
          </p:cNvPr>
          <p:cNvPicPr>
            <a:picLocks noChangeAspect="1"/>
          </p:cNvPicPr>
          <p:nvPr userDrawn="1"/>
        </p:nvPicPr>
        <p:blipFill>
          <a:blip r:embed="rId3"/>
          <a:stretch>
            <a:fillRect/>
          </a:stretch>
        </p:blipFill>
        <p:spPr>
          <a:xfrm>
            <a:off x="287338" y="6363938"/>
            <a:ext cx="128587" cy="207399"/>
          </a:xfrm>
          <a:prstGeom prst="rect">
            <a:avLst/>
          </a:prstGeom>
        </p:spPr>
      </p:pic>
    </p:spTree>
    <p:extLst>
      <p:ext uri="{BB962C8B-B14F-4D97-AF65-F5344CB8AC3E}">
        <p14:creationId xmlns:p14="http://schemas.microsoft.com/office/powerpoint/2010/main" val="4083788473"/>
      </p:ext>
    </p:extLst>
  </p:cSld>
  <p:clrMapOvr>
    <a:overrideClrMapping bg1="lt1" tx1="dk1" bg2="lt2" tx2="dk2" accent1="accent1" accent2="accent2" accent3="accent3" accent4="accent4" accent5="accent5" accent6="accent6" hlink="hlink" folHlink="folHlink"/>
  </p:clrMapOvr>
  <p:hf hdr="0" dt="0"/>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Rubrik och innehåll">
    <p:spTree>
      <p:nvGrpSpPr>
        <p:cNvPr id="1" name=""/>
        <p:cNvGrpSpPr/>
        <p:nvPr/>
      </p:nvGrpSpPr>
      <p:grpSpPr>
        <a:xfrm>
          <a:off x="0" y="0"/>
          <a:ext cx="0" cy="0"/>
          <a:chOff x="0" y="0"/>
          <a:chExt cx="0" cy="0"/>
        </a:xfrm>
      </p:grpSpPr>
      <p:sp>
        <p:nvSpPr>
          <p:cNvPr id="2" name="Rubrik 1"/>
          <p:cNvSpPr>
            <a:spLocks noGrp="1"/>
          </p:cNvSpPr>
          <p:nvPr>
            <p:ph type="title" hasCustomPrompt="1"/>
          </p:nvPr>
        </p:nvSpPr>
        <p:spPr/>
        <p:txBody>
          <a:bodyPr/>
          <a:lstStyle>
            <a:lvl1pPr>
              <a:defRPr/>
            </a:lvl1pPr>
          </a:lstStyle>
          <a:p>
            <a:r>
              <a:rPr lang="sv-SE" dirty="0"/>
              <a:t>Klicka och skriv rubrik</a:t>
            </a:r>
          </a:p>
        </p:txBody>
      </p:sp>
      <p:sp>
        <p:nvSpPr>
          <p:cNvPr id="11" name="Platshållare för innehåll 10">
            <a:extLst>
              <a:ext uri="{FF2B5EF4-FFF2-40B4-BE49-F238E27FC236}">
                <a16:creationId xmlns:a16="http://schemas.microsoft.com/office/drawing/2014/main" id="{F6788AA4-D0C5-397F-E4CA-F7A0428DAF8D}"/>
              </a:ext>
            </a:extLst>
          </p:cNvPr>
          <p:cNvSpPr>
            <a:spLocks noGrp="1"/>
          </p:cNvSpPr>
          <p:nvPr>
            <p:ph sz="quarter" idx="20" hasCustomPrompt="1"/>
          </p:nvPr>
        </p:nvSpPr>
        <p:spPr>
          <a:xfrm>
            <a:off x="658813" y="1592263"/>
            <a:ext cx="10874375" cy="4445000"/>
          </a:xfrm>
        </p:spPr>
        <p:txBody>
          <a:bodyPr/>
          <a:lstStyle>
            <a:lvl1pPr>
              <a:defRPr/>
            </a:lvl1pPr>
          </a:lstStyle>
          <a:p>
            <a:pPr lvl="0"/>
            <a:r>
              <a:rPr lang="sv-SE" dirty="0"/>
              <a:t>Skriv text här</a:t>
            </a:r>
          </a:p>
          <a:p>
            <a:pPr lvl="1"/>
            <a:r>
              <a:rPr lang="sv-SE" dirty="0"/>
              <a:t>Nivå två</a:t>
            </a:r>
          </a:p>
          <a:p>
            <a:pPr lvl="2"/>
            <a:r>
              <a:rPr lang="sv-SE" dirty="0"/>
              <a:t>Nivå tre</a:t>
            </a:r>
          </a:p>
          <a:p>
            <a:pPr lvl="3"/>
            <a:r>
              <a:rPr lang="sv-SE" dirty="0"/>
              <a:t>Nivå fyra</a:t>
            </a:r>
          </a:p>
          <a:p>
            <a:pPr lvl="4"/>
            <a:r>
              <a:rPr lang="sv-SE" dirty="0"/>
              <a:t>Nivå fem</a:t>
            </a:r>
          </a:p>
        </p:txBody>
      </p:sp>
      <p:sp>
        <p:nvSpPr>
          <p:cNvPr id="3" name="Platshållare för datum 2">
            <a:extLst>
              <a:ext uri="{FF2B5EF4-FFF2-40B4-BE49-F238E27FC236}">
                <a16:creationId xmlns:a16="http://schemas.microsoft.com/office/drawing/2014/main" id="{189E355F-5D72-2162-70B1-E7B2A7ABAFFE}"/>
              </a:ext>
            </a:extLst>
          </p:cNvPr>
          <p:cNvSpPr>
            <a:spLocks noGrp="1"/>
          </p:cNvSpPr>
          <p:nvPr>
            <p:ph type="dt" sz="half" idx="21"/>
          </p:nvPr>
        </p:nvSpPr>
        <p:spPr/>
        <p:txBody>
          <a:bodyPr/>
          <a:lstStyle/>
          <a:p>
            <a:endParaRPr lang="sv-SE" dirty="0"/>
          </a:p>
        </p:txBody>
      </p:sp>
      <p:sp>
        <p:nvSpPr>
          <p:cNvPr id="4" name="Platshållare för sidfot 3">
            <a:extLst>
              <a:ext uri="{FF2B5EF4-FFF2-40B4-BE49-F238E27FC236}">
                <a16:creationId xmlns:a16="http://schemas.microsoft.com/office/drawing/2014/main" id="{3E53C366-4C03-912B-DE2C-29B218CB2C61}"/>
              </a:ext>
            </a:extLst>
          </p:cNvPr>
          <p:cNvSpPr>
            <a:spLocks noGrp="1"/>
          </p:cNvSpPr>
          <p:nvPr>
            <p:ph type="ftr" sz="quarter" idx="22"/>
          </p:nvPr>
        </p:nvSpPr>
        <p:spPr/>
        <p:txBody>
          <a:bodyPr/>
          <a:lstStyle/>
          <a:p>
            <a:r>
              <a:rPr lang="sv-SE"/>
              <a:t>2023 11 30</a:t>
            </a:r>
            <a:endParaRPr lang="sv-SE" dirty="0"/>
          </a:p>
        </p:txBody>
      </p:sp>
      <p:sp>
        <p:nvSpPr>
          <p:cNvPr id="5" name="Platshållare för bildnummer 4">
            <a:extLst>
              <a:ext uri="{FF2B5EF4-FFF2-40B4-BE49-F238E27FC236}">
                <a16:creationId xmlns:a16="http://schemas.microsoft.com/office/drawing/2014/main" id="{46FA5E29-FCBD-53F1-8CF8-829D2651AEC9}"/>
              </a:ext>
            </a:extLst>
          </p:cNvPr>
          <p:cNvSpPr>
            <a:spLocks noGrp="1"/>
          </p:cNvSpPr>
          <p:nvPr>
            <p:ph type="sldNum" sz="quarter" idx="23"/>
          </p:nvPr>
        </p:nvSpPr>
        <p:spPr/>
        <p:txBody>
          <a:bodyPr/>
          <a:lstStyle/>
          <a:p>
            <a:fld id="{F21AD1EF-0862-4970-85B2-DC445227086F}" type="slidenum">
              <a:rPr lang="sv-SE" smtClean="0"/>
              <a:pPr/>
              <a:t>‹#›</a:t>
            </a:fld>
            <a:endParaRPr lang="sv-SE" dirty="0"/>
          </a:p>
        </p:txBody>
      </p:sp>
    </p:spTree>
    <p:extLst>
      <p:ext uri="{BB962C8B-B14F-4D97-AF65-F5344CB8AC3E}">
        <p14:creationId xmlns:p14="http://schemas.microsoft.com/office/powerpoint/2010/main" val="3513764592"/>
      </p:ext>
    </p:extLst>
  </p:cSld>
  <p:clrMapOvr>
    <a:masterClrMapping/>
  </p:clrMapOvr>
  <p:hf hdr="0" dt="0"/>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Två innehållsdelar">
    <p:spTree>
      <p:nvGrpSpPr>
        <p:cNvPr id="1" name=""/>
        <p:cNvGrpSpPr/>
        <p:nvPr/>
      </p:nvGrpSpPr>
      <p:grpSpPr>
        <a:xfrm>
          <a:off x="0" y="0"/>
          <a:ext cx="0" cy="0"/>
          <a:chOff x="0" y="0"/>
          <a:chExt cx="0" cy="0"/>
        </a:xfrm>
      </p:grpSpPr>
      <p:sp>
        <p:nvSpPr>
          <p:cNvPr id="2" name="Rubrik 1"/>
          <p:cNvSpPr>
            <a:spLocks noGrp="1"/>
          </p:cNvSpPr>
          <p:nvPr>
            <p:ph type="title" hasCustomPrompt="1"/>
          </p:nvPr>
        </p:nvSpPr>
        <p:spPr/>
        <p:txBody>
          <a:bodyPr/>
          <a:lstStyle>
            <a:lvl1pPr>
              <a:defRPr/>
            </a:lvl1pPr>
          </a:lstStyle>
          <a:p>
            <a:r>
              <a:rPr lang="sv-SE" dirty="0"/>
              <a:t>Klicka och skriv rubrik</a:t>
            </a:r>
          </a:p>
        </p:txBody>
      </p:sp>
      <p:sp>
        <p:nvSpPr>
          <p:cNvPr id="10" name="Platshållare för innehåll 9">
            <a:extLst>
              <a:ext uri="{FF2B5EF4-FFF2-40B4-BE49-F238E27FC236}">
                <a16:creationId xmlns:a16="http://schemas.microsoft.com/office/drawing/2014/main" id="{B1E2D140-1752-497E-B55A-951CC65BB1E2}"/>
              </a:ext>
            </a:extLst>
          </p:cNvPr>
          <p:cNvSpPr>
            <a:spLocks noGrp="1"/>
          </p:cNvSpPr>
          <p:nvPr>
            <p:ph sz="quarter" idx="16" hasCustomPrompt="1"/>
          </p:nvPr>
        </p:nvSpPr>
        <p:spPr>
          <a:xfrm>
            <a:off x="658813" y="1592264"/>
            <a:ext cx="5345754" cy="4445001"/>
          </a:xfrm>
        </p:spPr>
        <p:txBody>
          <a:bodyPr/>
          <a:lstStyle>
            <a:lvl1pPr>
              <a:defRPr/>
            </a:lvl1pPr>
          </a:lstStyle>
          <a:p>
            <a:pPr lvl="0"/>
            <a:r>
              <a:rPr lang="sv-SE" dirty="0"/>
              <a:t>Skriv text här</a:t>
            </a:r>
          </a:p>
          <a:p>
            <a:pPr lvl="1"/>
            <a:r>
              <a:rPr lang="sv-SE" dirty="0"/>
              <a:t>Nivå två</a:t>
            </a:r>
          </a:p>
          <a:p>
            <a:pPr lvl="2"/>
            <a:r>
              <a:rPr lang="sv-SE" dirty="0"/>
              <a:t>Nivå tre</a:t>
            </a:r>
          </a:p>
          <a:p>
            <a:pPr lvl="3"/>
            <a:r>
              <a:rPr lang="sv-SE" dirty="0"/>
              <a:t>Nivå fyra</a:t>
            </a:r>
          </a:p>
          <a:p>
            <a:pPr lvl="4"/>
            <a:r>
              <a:rPr lang="sv-SE" dirty="0"/>
              <a:t>Nivå fem</a:t>
            </a:r>
          </a:p>
        </p:txBody>
      </p:sp>
      <p:sp>
        <p:nvSpPr>
          <p:cNvPr id="8" name="Platshållare för innehåll 9">
            <a:extLst>
              <a:ext uri="{FF2B5EF4-FFF2-40B4-BE49-F238E27FC236}">
                <a16:creationId xmlns:a16="http://schemas.microsoft.com/office/drawing/2014/main" id="{52B1C0D2-B940-4C02-8CC3-242FAB10C8BE}"/>
              </a:ext>
            </a:extLst>
          </p:cNvPr>
          <p:cNvSpPr>
            <a:spLocks noGrp="1"/>
          </p:cNvSpPr>
          <p:nvPr>
            <p:ph sz="quarter" idx="17" hasCustomPrompt="1"/>
          </p:nvPr>
        </p:nvSpPr>
        <p:spPr>
          <a:xfrm>
            <a:off x="6187754" y="1592263"/>
            <a:ext cx="5345754" cy="4445001"/>
          </a:xfrm>
        </p:spPr>
        <p:txBody>
          <a:bodyPr/>
          <a:lstStyle>
            <a:lvl1pPr>
              <a:defRPr/>
            </a:lvl1pPr>
          </a:lstStyle>
          <a:p>
            <a:pPr lvl="0"/>
            <a:r>
              <a:rPr lang="sv-SE" dirty="0"/>
              <a:t>Skriv text här</a:t>
            </a:r>
          </a:p>
          <a:p>
            <a:pPr lvl="1"/>
            <a:r>
              <a:rPr lang="sv-SE" dirty="0"/>
              <a:t>Nivå två</a:t>
            </a:r>
          </a:p>
          <a:p>
            <a:pPr lvl="2"/>
            <a:r>
              <a:rPr lang="sv-SE" dirty="0"/>
              <a:t>Nivå tre</a:t>
            </a:r>
          </a:p>
          <a:p>
            <a:pPr lvl="3"/>
            <a:r>
              <a:rPr lang="sv-SE" dirty="0"/>
              <a:t>Nivå fyra</a:t>
            </a:r>
          </a:p>
          <a:p>
            <a:pPr lvl="4"/>
            <a:r>
              <a:rPr lang="sv-SE" dirty="0"/>
              <a:t>Nivå fem</a:t>
            </a:r>
          </a:p>
        </p:txBody>
      </p:sp>
      <p:sp>
        <p:nvSpPr>
          <p:cNvPr id="7" name="Platshållare för datum 6">
            <a:extLst>
              <a:ext uri="{FF2B5EF4-FFF2-40B4-BE49-F238E27FC236}">
                <a16:creationId xmlns:a16="http://schemas.microsoft.com/office/drawing/2014/main" id="{6498D06D-6FA8-5927-8339-0EBE41EFEB7B}"/>
              </a:ext>
            </a:extLst>
          </p:cNvPr>
          <p:cNvSpPr>
            <a:spLocks noGrp="1"/>
          </p:cNvSpPr>
          <p:nvPr>
            <p:ph type="dt" sz="half" idx="18"/>
          </p:nvPr>
        </p:nvSpPr>
        <p:spPr/>
        <p:txBody>
          <a:bodyPr/>
          <a:lstStyle/>
          <a:p>
            <a:endParaRPr lang="sv-SE" dirty="0"/>
          </a:p>
        </p:txBody>
      </p:sp>
      <p:sp>
        <p:nvSpPr>
          <p:cNvPr id="9" name="Platshållare för sidfot 8">
            <a:extLst>
              <a:ext uri="{FF2B5EF4-FFF2-40B4-BE49-F238E27FC236}">
                <a16:creationId xmlns:a16="http://schemas.microsoft.com/office/drawing/2014/main" id="{3BC9DF14-89F7-8D03-C6E0-E950E775B489}"/>
              </a:ext>
            </a:extLst>
          </p:cNvPr>
          <p:cNvSpPr>
            <a:spLocks noGrp="1"/>
          </p:cNvSpPr>
          <p:nvPr>
            <p:ph type="ftr" sz="quarter" idx="19"/>
          </p:nvPr>
        </p:nvSpPr>
        <p:spPr/>
        <p:txBody>
          <a:bodyPr/>
          <a:lstStyle/>
          <a:p>
            <a:r>
              <a:rPr lang="sv-SE"/>
              <a:t>2023 11 30</a:t>
            </a:r>
            <a:endParaRPr lang="sv-SE" dirty="0"/>
          </a:p>
        </p:txBody>
      </p:sp>
      <p:sp>
        <p:nvSpPr>
          <p:cNvPr id="13" name="Platshållare för bildnummer 12">
            <a:extLst>
              <a:ext uri="{FF2B5EF4-FFF2-40B4-BE49-F238E27FC236}">
                <a16:creationId xmlns:a16="http://schemas.microsoft.com/office/drawing/2014/main" id="{206D7DC4-44CF-576D-6EE2-808D0132F167}"/>
              </a:ext>
            </a:extLst>
          </p:cNvPr>
          <p:cNvSpPr>
            <a:spLocks noGrp="1"/>
          </p:cNvSpPr>
          <p:nvPr>
            <p:ph type="sldNum" sz="quarter" idx="20"/>
          </p:nvPr>
        </p:nvSpPr>
        <p:spPr/>
        <p:txBody>
          <a:bodyPr/>
          <a:lstStyle/>
          <a:p>
            <a:fld id="{F21AD1EF-0862-4970-85B2-DC445227086F}" type="slidenum">
              <a:rPr lang="sv-SE" smtClean="0"/>
              <a:pPr/>
              <a:t>‹#›</a:t>
            </a:fld>
            <a:endParaRPr lang="sv-SE" dirty="0"/>
          </a:p>
        </p:txBody>
      </p:sp>
    </p:spTree>
    <p:extLst>
      <p:ext uri="{BB962C8B-B14F-4D97-AF65-F5344CB8AC3E}">
        <p14:creationId xmlns:p14="http://schemas.microsoft.com/office/powerpoint/2010/main" val="1834157798"/>
      </p:ext>
    </p:extLst>
  </p:cSld>
  <p:clrMapOvr>
    <a:masterClrMapping/>
  </p:clrMapOvr>
  <p:hf hdr="0" dt="0"/>
  <p:extLst>
    <p:ext uri="{DCECCB84-F9BA-43D5-87BE-67443E8EF086}">
      <p15:sldGuideLst xmlns:p15="http://schemas.microsoft.com/office/powerpoint/2012/main">
        <p15:guide id="3" pos="3896" userDrawn="1">
          <p15:clr>
            <a:srgbClr val="FBAE40"/>
          </p15:clr>
        </p15:guide>
        <p15:guide id="4" pos="3784" userDrawn="1">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Två innehållsdelar (3/2)">
    <p:spTree>
      <p:nvGrpSpPr>
        <p:cNvPr id="1" name=""/>
        <p:cNvGrpSpPr/>
        <p:nvPr/>
      </p:nvGrpSpPr>
      <p:grpSpPr>
        <a:xfrm>
          <a:off x="0" y="0"/>
          <a:ext cx="0" cy="0"/>
          <a:chOff x="0" y="0"/>
          <a:chExt cx="0" cy="0"/>
        </a:xfrm>
      </p:grpSpPr>
      <p:sp>
        <p:nvSpPr>
          <p:cNvPr id="2" name="Rubrik 1"/>
          <p:cNvSpPr>
            <a:spLocks noGrp="1"/>
          </p:cNvSpPr>
          <p:nvPr>
            <p:ph type="title" hasCustomPrompt="1"/>
          </p:nvPr>
        </p:nvSpPr>
        <p:spPr/>
        <p:txBody>
          <a:bodyPr/>
          <a:lstStyle>
            <a:lvl1pPr>
              <a:defRPr/>
            </a:lvl1pPr>
          </a:lstStyle>
          <a:p>
            <a:r>
              <a:rPr lang="sv-SE" dirty="0"/>
              <a:t>Klicka och skriv rubrik</a:t>
            </a:r>
          </a:p>
        </p:txBody>
      </p:sp>
      <p:sp>
        <p:nvSpPr>
          <p:cNvPr id="10" name="Platshållare för innehåll 9">
            <a:extLst>
              <a:ext uri="{FF2B5EF4-FFF2-40B4-BE49-F238E27FC236}">
                <a16:creationId xmlns:a16="http://schemas.microsoft.com/office/drawing/2014/main" id="{B1E2D140-1752-497E-B55A-951CC65BB1E2}"/>
              </a:ext>
            </a:extLst>
          </p:cNvPr>
          <p:cNvSpPr>
            <a:spLocks noGrp="1"/>
          </p:cNvSpPr>
          <p:nvPr>
            <p:ph sz="quarter" idx="16" hasCustomPrompt="1"/>
          </p:nvPr>
        </p:nvSpPr>
        <p:spPr>
          <a:xfrm>
            <a:off x="658812" y="1592263"/>
            <a:ext cx="7184897" cy="4445002"/>
          </a:xfrm>
        </p:spPr>
        <p:txBody>
          <a:bodyPr/>
          <a:lstStyle>
            <a:lvl1pPr>
              <a:defRPr/>
            </a:lvl1pPr>
          </a:lstStyle>
          <a:p>
            <a:pPr lvl="0"/>
            <a:r>
              <a:rPr lang="sv-SE" dirty="0"/>
              <a:t>Skriv text här</a:t>
            </a:r>
          </a:p>
          <a:p>
            <a:pPr lvl="1"/>
            <a:r>
              <a:rPr lang="sv-SE" dirty="0"/>
              <a:t>Nivå två</a:t>
            </a:r>
          </a:p>
          <a:p>
            <a:pPr lvl="2"/>
            <a:r>
              <a:rPr lang="sv-SE" dirty="0"/>
              <a:t>Nivå tre</a:t>
            </a:r>
          </a:p>
          <a:p>
            <a:pPr lvl="3"/>
            <a:r>
              <a:rPr lang="sv-SE" dirty="0"/>
              <a:t>Nivå fyra</a:t>
            </a:r>
          </a:p>
          <a:p>
            <a:pPr lvl="4"/>
            <a:r>
              <a:rPr lang="sv-SE" dirty="0"/>
              <a:t>Nivå fem</a:t>
            </a:r>
          </a:p>
        </p:txBody>
      </p:sp>
      <p:sp>
        <p:nvSpPr>
          <p:cNvPr id="8" name="Platshållare för innehåll 9">
            <a:extLst>
              <a:ext uri="{FF2B5EF4-FFF2-40B4-BE49-F238E27FC236}">
                <a16:creationId xmlns:a16="http://schemas.microsoft.com/office/drawing/2014/main" id="{52B1C0D2-B940-4C02-8CC3-242FAB10C8BE}"/>
              </a:ext>
            </a:extLst>
          </p:cNvPr>
          <p:cNvSpPr>
            <a:spLocks noGrp="1"/>
          </p:cNvSpPr>
          <p:nvPr>
            <p:ph sz="quarter" idx="17" hasCustomPrompt="1"/>
          </p:nvPr>
        </p:nvSpPr>
        <p:spPr>
          <a:xfrm>
            <a:off x="8040867" y="1591732"/>
            <a:ext cx="3492000" cy="4445002"/>
          </a:xfrm>
        </p:spPr>
        <p:txBody>
          <a:bodyPr/>
          <a:lstStyle>
            <a:lvl1pPr>
              <a:defRPr/>
            </a:lvl1pPr>
          </a:lstStyle>
          <a:p>
            <a:pPr lvl="0"/>
            <a:r>
              <a:rPr lang="sv-SE" dirty="0"/>
              <a:t>Skriv text här</a:t>
            </a:r>
          </a:p>
          <a:p>
            <a:pPr lvl="1"/>
            <a:r>
              <a:rPr lang="sv-SE" dirty="0"/>
              <a:t>Nivå två</a:t>
            </a:r>
          </a:p>
          <a:p>
            <a:pPr lvl="2"/>
            <a:r>
              <a:rPr lang="sv-SE" dirty="0"/>
              <a:t>Nivå tre</a:t>
            </a:r>
          </a:p>
          <a:p>
            <a:pPr lvl="3"/>
            <a:r>
              <a:rPr lang="sv-SE" dirty="0"/>
              <a:t>Nivå fyra</a:t>
            </a:r>
          </a:p>
          <a:p>
            <a:pPr lvl="4"/>
            <a:r>
              <a:rPr lang="sv-SE" dirty="0"/>
              <a:t>Nivå fem</a:t>
            </a:r>
          </a:p>
        </p:txBody>
      </p:sp>
      <p:sp>
        <p:nvSpPr>
          <p:cNvPr id="3" name="Platshållare för datum 2">
            <a:extLst>
              <a:ext uri="{FF2B5EF4-FFF2-40B4-BE49-F238E27FC236}">
                <a16:creationId xmlns:a16="http://schemas.microsoft.com/office/drawing/2014/main" id="{31753272-FA2C-C0EE-1E14-F60A1DC640D9}"/>
              </a:ext>
            </a:extLst>
          </p:cNvPr>
          <p:cNvSpPr>
            <a:spLocks noGrp="1"/>
          </p:cNvSpPr>
          <p:nvPr>
            <p:ph type="dt" sz="half" idx="18"/>
          </p:nvPr>
        </p:nvSpPr>
        <p:spPr/>
        <p:txBody>
          <a:bodyPr/>
          <a:lstStyle/>
          <a:p>
            <a:endParaRPr lang="sv-SE" dirty="0"/>
          </a:p>
        </p:txBody>
      </p:sp>
      <p:sp>
        <p:nvSpPr>
          <p:cNvPr id="4" name="Platshållare för sidfot 3">
            <a:extLst>
              <a:ext uri="{FF2B5EF4-FFF2-40B4-BE49-F238E27FC236}">
                <a16:creationId xmlns:a16="http://schemas.microsoft.com/office/drawing/2014/main" id="{CD7A62BE-B550-D3A5-45F0-90B67A80486D}"/>
              </a:ext>
            </a:extLst>
          </p:cNvPr>
          <p:cNvSpPr>
            <a:spLocks noGrp="1"/>
          </p:cNvSpPr>
          <p:nvPr>
            <p:ph type="ftr" sz="quarter" idx="19"/>
          </p:nvPr>
        </p:nvSpPr>
        <p:spPr/>
        <p:txBody>
          <a:bodyPr/>
          <a:lstStyle/>
          <a:p>
            <a:r>
              <a:rPr lang="sv-SE"/>
              <a:t>2023 11 30</a:t>
            </a:r>
            <a:endParaRPr lang="sv-SE" dirty="0"/>
          </a:p>
        </p:txBody>
      </p:sp>
      <p:sp>
        <p:nvSpPr>
          <p:cNvPr id="5" name="Platshållare för bildnummer 4">
            <a:extLst>
              <a:ext uri="{FF2B5EF4-FFF2-40B4-BE49-F238E27FC236}">
                <a16:creationId xmlns:a16="http://schemas.microsoft.com/office/drawing/2014/main" id="{37D67771-2ABB-F3CF-4D6D-C194A62BED31}"/>
              </a:ext>
            </a:extLst>
          </p:cNvPr>
          <p:cNvSpPr>
            <a:spLocks noGrp="1"/>
          </p:cNvSpPr>
          <p:nvPr>
            <p:ph type="sldNum" sz="quarter" idx="20"/>
          </p:nvPr>
        </p:nvSpPr>
        <p:spPr/>
        <p:txBody>
          <a:bodyPr/>
          <a:lstStyle/>
          <a:p>
            <a:fld id="{F21AD1EF-0862-4970-85B2-DC445227086F}" type="slidenum">
              <a:rPr lang="sv-SE" smtClean="0"/>
              <a:pPr/>
              <a:t>‹#›</a:t>
            </a:fld>
            <a:endParaRPr lang="sv-SE" dirty="0"/>
          </a:p>
        </p:txBody>
      </p:sp>
    </p:spTree>
    <p:extLst>
      <p:ext uri="{BB962C8B-B14F-4D97-AF65-F5344CB8AC3E}">
        <p14:creationId xmlns:p14="http://schemas.microsoft.com/office/powerpoint/2010/main" val="3671388285"/>
      </p:ext>
    </p:extLst>
  </p:cSld>
  <p:clrMapOvr>
    <a:masterClrMapping/>
  </p:clrMapOvr>
  <p:hf hdr="0" dt="0"/>
  <p:extLst>
    <p:ext uri="{DCECCB84-F9BA-43D5-87BE-67443E8EF086}">
      <p15:sldGuideLst xmlns:p15="http://schemas.microsoft.com/office/powerpoint/2012/main">
        <p15:guide id="5" pos="4944" userDrawn="1">
          <p15:clr>
            <a:srgbClr val="FBAE40"/>
          </p15:clr>
        </p15:guide>
        <p15:guide id="6" pos="5061" userDrawn="1">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Två innehållsdelar (2/3)">
    <p:spTree>
      <p:nvGrpSpPr>
        <p:cNvPr id="1" name=""/>
        <p:cNvGrpSpPr/>
        <p:nvPr/>
      </p:nvGrpSpPr>
      <p:grpSpPr>
        <a:xfrm>
          <a:off x="0" y="0"/>
          <a:ext cx="0" cy="0"/>
          <a:chOff x="0" y="0"/>
          <a:chExt cx="0" cy="0"/>
        </a:xfrm>
      </p:grpSpPr>
      <p:sp>
        <p:nvSpPr>
          <p:cNvPr id="2" name="Rubrik 1"/>
          <p:cNvSpPr>
            <a:spLocks noGrp="1"/>
          </p:cNvSpPr>
          <p:nvPr>
            <p:ph type="title" hasCustomPrompt="1"/>
          </p:nvPr>
        </p:nvSpPr>
        <p:spPr/>
        <p:txBody>
          <a:bodyPr/>
          <a:lstStyle>
            <a:lvl1pPr>
              <a:defRPr/>
            </a:lvl1pPr>
          </a:lstStyle>
          <a:p>
            <a:r>
              <a:rPr lang="sv-SE" dirty="0"/>
              <a:t>Klicka och skriv rubrik</a:t>
            </a:r>
          </a:p>
        </p:txBody>
      </p:sp>
      <p:sp>
        <p:nvSpPr>
          <p:cNvPr id="10" name="Platshållare för innehåll 9">
            <a:extLst>
              <a:ext uri="{FF2B5EF4-FFF2-40B4-BE49-F238E27FC236}">
                <a16:creationId xmlns:a16="http://schemas.microsoft.com/office/drawing/2014/main" id="{B1E2D140-1752-497E-B55A-951CC65BB1E2}"/>
              </a:ext>
            </a:extLst>
          </p:cNvPr>
          <p:cNvSpPr>
            <a:spLocks noGrp="1"/>
          </p:cNvSpPr>
          <p:nvPr>
            <p:ph sz="quarter" idx="16" hasCustomPrompt="1"/>
          </p:nvPr>
        </p:nvSpPr>
        <p:spPr>
          <a:xfrm>
            <a:off x="658812" y="1593323"/>
            <a:ext cx="3492000" cy="4443942"/>
          </a:xfrm>
        </p:spPr>
        <p:txBody>
          <a:bodyPr/>
          <a:lstStyle>
            <a:lvl1pPr>
              <a:defRPr/>
            </a:lvl1pPr>
          </a:lstStyle>
          <a:p>
            <a:pPr lvl="0"/>
            <a:r>
              <a:rPr lang="sv-SE" dirty="0"/>
              <a:t>Skriv text här</a:t>
            </a:r>
          </a:p>
          <a:p>
            <a:pPr lvl="1"/>
            <a:r>
              <a:rPr lang="sv-SE" dirty="0"/>
              <a:t>Nivå två</a:t>
            </a:r>
          </a:p>
          <a:p>
            <a:pPr lvl="2"/>
            <a:r>
              <a:rPr lang="sv-SE" dirty="0"/>
              <a:t>Nivå tre</a:t>
            </a:r>
          </a:p>
          <a:p>
            <a:pPr lvl="3"/>
            <a:r>
              <a:rPr lang="sv-SE" dirty="0"/>
              <a:t>Nivå fyra</a:t>
            </a:r>
          </a:p>
          <a:p>
            <a:pPr lvl="4"/>
            <a:r>
              <a:rPr lang="sv-SE" dirty="0"/>
              <a:t>Nivå fem</a:t>
            </a:r>
          </a:p>
        </p:txBody>
      </p:sp>
      <p:sp>
        <p:nvSpPr>
          <p:cNvPr id="8" name="Platshållare för innehåll 9">
            <a:extLst>
              <a:ext uri="{FF2B5EF4-FFF2-40B4-BE49-F238E27FC236}">
                <a16:creationId xmlns:a16="http://schemas.microsoft.com/office/drawing/2014/main" id="{52B1C0D2-B940-4C02-8CC3-242FAB10C8BE}"/>
              </a:ext>
            </a:extLst>
          </p:cNvPr>
          <p:cNvSpPr>
            <a:spLocks noGrp="1"/>
          </p:cNvSpPr>
          <p:nvPr>
            <p:ph sz="quarter" idx="17" hasCustomPrompt="1"/>
          </p:nvPr>
        </p:nvSpPr>
        <p:spPr>
          <a:xfrm>
            <a:off x="4347813" y="1592263"/>
            <a:ext cx="7185600" cy="4443942"/>
          </a:xfrm>
        </p:spPr>
        <p:txBody>
          <a:bodyPr/>
          <a:lstStyle>
            <a:lvl1pPr>
              <a:defRPr/>
            </a:lvl1pPr>
          </a:lstStyle>
          <a:p>
            <a:pPr lvl="0"/>
            <a:r>
              <a:rPr lang="sv-SE" dirty="0"/>
              <a:t>Skriv text här</a:t>
            </a:r>
          </a:p>
          <a:p>
            <a:pPr lvl="1"/>
            <a:r>
              <a:rPr lang="sv-SE" dirty="0"/>
              <a:t>Nivå två</a:t>
            </a:r>
          </a:p>
          <a:p>
            <a:pPr lvl="2"/>
            <a:r>
              <a:rPr lang="sv-SE" dirty="0"/>
              <a:t>Nivå tre</a:t>
            </a:r>
          </a:p>
          <a:p>
            <a:pPr lvl="3"/>
            <a:r>
              <a:rPr lang="sv-SE" dirty="0"/>
              <a:t>Nivå fyra</a:t>
            </a:r>
          </a:p>
          <a:p>
            <a:pPr lvl="4"/>
            <a:r>
              <a:rPr lang="sv-SE" dirty="0"/>
              <a:t>Nivå fem</a:t>
            </a:r>
          </a:p>
        </p:txBody>
      </p:sp>
      <p:sp>
        <p:nvSpPr>
          <p:cNvPr id="11" name="Platshållare för datum 10">
            <a:extLst>
              <a:ext uri="{FF2B5EF4-FFF2-40B4-BE49-F238E27FC236}">
                <a16:creationId xmlns:a16="http://schemas.microsoft.com/office/drawing/2014/main" id="{770FC77B-550B-9212-AE3C-695AB07B394F}"/>
              </a:ext>
            </a:extLst>
          </p:cNvPr>
          <p:cNvSpPr>
            <a:spLocks noGrp="1"/>
          </p:cNvSpPr>
          <p:nvPr>
            <p:ph type="dt" sz="half" idx="20"/>
          </p:nvPr>
        </p:nvSpPr>
        <p:spPr/>
        <p:txBody>
          <a:bodyPr/>
          <a:lstStyle/>
          <a:p>
            <a:endParaRPr lang="sv-SE" dirty="0"/>
          </a:p>
        </p:txBody>
      </p:sp>
      <p:sp>
        <p:nvSpPr>
          <p:cNvPr id="12" name="Platshållare för sidfot 11">
            <a:extLst>
              <a:ext uri="{FF2B5EF4-FFF2-40B4-BE49-F238E27FC236}">
                <a16:creationId xmlns:a16="http://schemas.microsoft.com/office/drawing/2014/main" id="{E22C80D7-01C3-1E1B-839C-B166C6A128D0}"/>
              </a:ext>
            </a:extLst>
          </p:cNvPr>
          <p:cNvSpPr>
            <a:spLocks noGrp="1"/>
          </p:cNvSpPr>
          <p:nvPr>
            <p:ph type="ftr" sz="quarter" idx="21"/>
          </p:nvPr>
        </p:nvSpPr>
        <p:spPr/>
        <p:txBody>
          <a:bodyPr/>
          <a:lstStyle/>
          <a:p>
            <a:r>
              <a:rPr lang="sv-SE"/>
              <a:t>2023 11 30</a:t>
            </a:r>
            <a:endParaRPr lang="sv-SE" dirty="0"/>
          </a:p>
        </p:txBody>
      </p:sp>
      <p:sp>
        <p:nvSpPr>
          <p:cNvPr id="13" name="Platshållare för bildnummer 12">
            <a:extLst>
              <a:ext uri="{FF2B5EF4-FFF2-40B4-BE49-F238E27FC236}">
                <a16:creationId xmlns:a16="http://schemas.microsoft.com/office/drawing/2014/main" id="{227B88D7-C534-DA09-2A95-10DC4E82D4FE}"/>
              </a:ext>
            </a:extLst>
          </p:cNvPr>
          <p:cNvSpPr>
            <a:spLocks noGrp="1"/>
          </p:cNvSpPr>
          <p:nvPr>
            <p:ph type="sldNum" sz="quarter" idx="22"/>
          </p:nvPr>
        </p:nvSpPr>
        <p:spPr/>
        <p:txBody>
          <a:bodyPr/>
          <a:lstStyle/>
          <a:p>
            <a:fld id="{F21AD1EF-0862-4970-85B2-DC445227086F}" type="slidenum">
              <a:rPr lang="sv-SE" smtClean="0"/>
              <a:pPr/>
              <a:t>‹#›</a:t>
            </a:fld>
            <a:endParaRPr lang="sv-SE" dirty="0"/>
          </a:p>
        </p:txBody>
      </p:sp>
    </p:spTree>
    <p:extLst>
      <p:ext uri="{BB962C8B-B14F-4D97-AF65-F5344CB8AC3E}">
        <p14:creationId xmlns:p14="http://schemas.microsoft.com/office/powerpoint/2010/main" val="3414792876"/>
      </p:ext>
    </p:extLst>
  </p:cSld>
  <p:clrMapOvr>
    <a:masterClrMapping/>
  </p:clrMapOvr>
  <p:hf hdr="0" dt="0"/>
  <p:extLst>
    <p:ext uri="{DCECCB84-F9BA-43D5-87BE-67443E8EF086}">
      <p15:sldGuideLst xmlns:p15="http://schemas.microsoft.com/office/powerpoint/2012/main">
        <p15:guide id="5" pos="2615" userDrawn="1">
          <p15:clr>
            <a:srgbClr val="FBAE40"/>
          </p15:clr>
        </p15:guide>
        <p15:guide id="6" pos="2739" userDrawn="1">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tags" Target="../tags/tag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6" name="Platshållare för bildnummer 5"/>
          <p:cNvSpPr>
            <a:spLocks noGrp="1"/>
          </p:cNvSpPr>
          <p:nvPr>
            <p:ph type="sldNum" sz="quarter" idx="4"/>
          </p:nvPr>
        </p:nvSpPr>
        <p:spPr>
          <a:xfrm>
            <a:off x="11956357" y="6628871"/>
            <a:ext cx="196648" cy="144000"/>
          </a:xfrm>
          <a:prstGeom prst="rect">
            <a:avLst/>
          </a:prstGeom>
        </p:spPr>
        <p:txBody>
          <a:bodyPr vert="horz" lIns="0" tIns="0" rIns="0" bIns="0" rtlCol="0" anchor="ctr" anchorCtr="0"/>
          <a:lstStyle>
            <a:lvl1pPr algn="ctr">
              <a:defRPr sz="500" b="0">
                <a:solidFill>
                  <a:schemeClr val="tx1"/>
                </a:solidFill>
              </a:defRPr>
            </a:lvl1pPr>
          </a:lstStyle>
          <a:p>
            <a:fld id="{F21AD1EF-0862-4970-85B2-DC445227086F}" type="slidenum">
              <a:rPr lang="sv-SE" smtClean="0"/>
              <a:pPr/>
              <a:t>‹#›</a:t>
            </a:fld>
            <a:endParaRPr lang="sv-SE" dirty="0"/>
          </a:p>
        </p:txBody>
      </p:sp>
      <p:sp>
        <p:nvSpPr>
          <p:cNvPr id="3" name="Platshållare för text 2"/>
          <p:cNvSpPr>
            <a:spLocks noGrp="1"/>
          </p:cNvSpPr>
          <p:nvPr>
            <p:ph type="body" idx="1"/>
          </p:nvPr>
        </p:nvSpPr>
        <p:spPr>
          <a:xfrm>
            <a:off x="658813" y="1592263"/>
            <a:ext cx="10873385" cy="4445000"/>
          </a:xfrm>
          <a:prstGeom prst="rect">
            <a:avLst/>
          </a:prstGeom>
        </p:spPr>
        <p:txBody>
          <a:bodyPr vert="horz" lIns="0" tIns="0" rIns="0" bIns="0" rtlCol="0">
            <a:noAutofit/>
          </a:bodyPr>
          <a:lstStyle/>
          <a:p>
            <a:pPr lvl="0"/>
            <a:r>
              <a:rPr lang="sv-SE" dirty="0"/>
              <a:t>Klicka för att lägga till text</a:t>
            </a:r>
          </a:p>
          <a:p>
            <a:pPr lvl="1"/>
            <a:r>
              <a:rPr lang="sv-SE" dirty="0"/>
              <a:t>Nivå två</a:t>
            </a:r>
          </a:p>
          <a:p>
            <a:pPr lvl="2"/>
            <a:r>
              <a:rPr lang="sv-SE" dirty="0"/>
              <a:t>Nivå tre</a:t>
            </a:r>
          </a:p>
          <a:p>
            <a:pPr lvl="3"/>
            <a:r>
              <a:rPr lang="sv-SE" dirty="0"/>
              <a:t>Nivå fyra</a:t>
            </a:r>
          </a:p>
          <a:p>
            <a:pPr lvl="4"/>
            <a:r>
              <a:rPr lang="sv-SE" dirty="0"/>
              <a:t>Nivå fem</a:t>
            </a:r>
          </a:p>
        </p:txBody>
      </p:sp>
      <p:sp>
        <p:nvSpPr>
          <p:cNvPr id="2" name="Platshållare för rubrik 1"/>
          <p:cNvSpPr>
            <a:spLocks noGrp="1"/>
          </p:cNvSpPr>
          <p:nvPr>
            <p:ph type="title"/>
          </p:nvPr>
        </p:nvSpPr>
        <p:spPr>
          <a:xfrm>
            <a:off x="659803" y="368300"/>
            <a:ext cx="10873385" cy="919163"/>
          </a:xfrm>
          <a:prstGeom prst="rect">
            <a:avLst/>
          </a:prstGeom>
        </p:spPr>
        <p:txBody>
          <a:bodyPr vert="horz" lIns="0" tIns="0" rIns="0" bIns="0" rtlCol="0" anchor="b" anchorCtr="0">
            <a:noAutofit/>
          </a:bodyPr>
          <a:lstStyle/>
          <a:p>
            <a:r>
              <a:rPr lang="sv-SE" dirty="0"/>
              <a:t>Klicka för lägga till rubrik</a:t>
            </a:r>
          </a:p>
        </p:txBody>
      </p:sp>
      <p:sp>
        <p:nvSpPr>
          <p:cNvPr id="24" name="Platshållare för sidfot 23">
            <a:extLst>
              <a:ext uri="{FF2B5EF4-FFF2-40B4-BE49-F238E27FC236}">
                <a16:creationId xmlns:a16="http://schemas.microsoft.com/office/drawing/2014/main" id="{9AA7DC6E-DD2F-4ADC-AF9F-52F7074AEC2E}"/>
              </a:ext>
            </a:extLst>
          </p:cNvPr>
          <p:cNvSpPr>
            <a:spLocks noGrp="1"/>
          </p:cNvSpPr>
          <p:nvPr>
            <p:ph type="ftr" sz="quarter" idx="3"/>
          </p:nvPr>
        </p:nvSpPr>
        <p:spPr>
          <a:xfrm>
            <a:off x="7371216" y="102149"/>
            <a:ext cx="4535488" cy="144000"/>
          </a:xfrm>
          <a:prstGeom prst="rect">
            <a:avLst/>
          </a:prstGeom>
        </p:spPr>
        <p:txBody>
          <a:bodyPr vert="horz" lIns="0" tIns="0" rIns="0" bIns="0" rtlCol="0" anchor="ctr"/>
          <a:lstStyle>
            <a:lvl1pPr algn="r">
              <a:defRPr sz="700">
                <a:solidFill>
                  <a:schemeClr val="tx1"/>
                </a:solidFill>
                <a:latin typeface="+mn-lt"/>
                <a:ea typeface="Open Sans Semibold" panose="020B0706030804020204" pitchFamily="34" charset="0"/>
                <a:cs typeface="Open Sans Semibold" panose="020B0706030804020204" pitchFamily="34" charset="0"/>
              </a:defRPr>
            </a:lvl1pPr>
          </a:lstStyle>
          <a:p>
            <a:r>
              <a:rPr lang="sv-SE"/>
              <a:t>2023 11 30</a:t>
            </a:r>
            <a:endParaRPr lang="sv-SE" dirty="0"/>
          </a:p>
        </p:txBody>
      </p:sp>
      <p:pic>
        <p:nvPicPr>
          <p:cNvPr id="4" name="Picture 14">
            <a:extLst>
              <a:ext uri="{FF2B5EF4-FFF2-40B4-BE49-F238E27FC236}">
                <a16:creationId xmlns:a16="http://schemas.microsoft.com/office/drawing/2014/main" id="{F5875D0B-0638-8806-DCC7-E2F8682E1C60}"/>
              </a:ext>
            </a:extLst>
          </p:cNvPr>
          <p:cNvPicPr>
            <a:picLocks noChangeAspect="1"/>
          </p:cNvPicPr>
          <p:nvPr/>
        </p:nvPicPr>
        <p:blipFill>
          <a:blip r:embed="rId29"/>
          <a:stretch>
            <a:fillRect/>
          </a:stretch>
        </p:blipFill>
        <p:spPr>
          <a:xfrm>
            <a:off x="287338" y="6363938"/>
            <a:ext cx="128587" cy="207399"/>
          </a:xfrm>
          <a:prstGeom prst="rect">
            <a:avLst/>
          </a:prstGeom>
        </p:spPr>
      </p:pic>
      <p:sp>
        <p:nvSpPr>
          <p:cNvPr id="13" name="Platshållare för datum 12">
            <a:extLst>
              <a:ext uri="{FF2B5EF4-FFF2-40B4-BE49-F238E27FC236}">
                <a16:creationId xmlns:a16="http://schemas.microsoft.com/office/drawing/2014/main" id="{F7011A5A-58B5-6E92-6766-695A859E35C2}"/>
              </a:ext>
            </a:extLst>
          </p:cNvPr>
          <p:cNvSpPr>
            <a:spLocks noGrp="1"/>
          </p:cNvSpPr>
          <p:nvPr>
            <p:ph type="dt" sz="half" idx="2"/>
          </p:nvPr>
        </p:nvSpPr>
        <p:spPr>
          <a:xfrm>
            <a:off x="292100" y="102149"/>
            <a:ext cx="659869" cy="144000"/>
          </a:xfrm>
          <a:prstGeom prst="rect">
            <a:avLst/>
          </a:prstGeom>
        </p:spPr>
        <p:txBody>
          <a:bodyPr vert="horz" lIns="0" tIns="0" rIns="0" bIns="0" rtlCol="0" anchor="ctr"/>
          <a:lstStyle>
            <a:lvl1pPr algn="l">
              <a:defRPr sz="700">
                <a:solidFill>
                  <a:schemeClr val="tx1"/>
                </a:solidFill>
              </a:defRPr>
            </a:lvl1pPr>
          </a:lstStyle>
          <a:p>
            <a:endParaRPr lang="sv-SE" dirty="0"/>
          </a:p>
        </p:txBody>
      </p:sp>
      <p:sp>
        <p:nvSpPr>
          <p:cNvPr id="5" name="Rektangel 4">
            <a:extLst>
              <a:ext uri="{FF2B5EF4-FFF2-40B4-BE49-F238E27FC236}">
                <a16:creationId xmlns:a16="http://schemas.microsoft.com/office/drawing/2014/main" id="{E1997FF6-A325-CEC8-7C9D-86924282AB13}"/>
              </a:ext>
            </a:extLst>
          </p:cNvPr>
          <p:cNvSpPr/>
          <p:nvPr/>
        </p:nvSpPr>
        <p:spPr>
          <a:xfrm>
            <a:off x="658813" y="6431671"/>
            <a:ext cx="2762410" cy="1972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l"/>
            <a:r>
              <a:rPr lang="sv-SE" sz="700" b="0" dirty="0">
                <a:solidFill>
                  <a:schemeClr val="tx1"/>
                </a:solidFill>
              </a:rPr>
              <a:t>Sparande &amp; Pension</a:t>
            </a:r>
          </a:p>
        </p:txBody>
      </p:sp>
      <p:sp>
        <p:nvSpPr>
          <p:cNvPr id="8" name="LanguageTextBox">
            <a:extLst>
              <a:ext uri="{FF2B5EF4-FFF2-40B4-BE49-F238E27FC236}">
                <a16:creationId xmlns:a16="http://schemas.microsoft.com/office/drawing/2014/main" id="{754E253F-4585-16D9-C73F-6C3F86B2C50B}"/>
              </a:ext>
            </a:extLst>
          </p:cNvPr>
          <p:cNvSpPr txBox="1"/>
          <p:nvPr userDrawn="1"/>
        </p:nvSpPr>
        <p:spPr>
          <a:xfrm>
            <a:off x="-635000" y="0"/>
            <a:ext cx="14428" cy="15389"/>
          </a:xfrm>
          <a:prstGeom prst="rect">
            <a:avLst/>
          </a:prstGeom>
          <a:noFill/>
        </p:spPr>
        <p:txBody>
          <a:bodyPr vert="horz" wrap="none" lIns="0" tIns="0" rIns="0" bIns="0" rtlCol="0">
            <a:spAutoFit/>
          </a:bodyPr>
          <a:lstStyle/>
          <a:p>
            <a:r>
              <a:rPr lang="sv-SE" sz="100" dirty="0" err="1"/>
              <a:t>Sv</a:t>
            </a:r>
            <a:endParaRPr lang="sv-SE" sz="100" dirty="0"/>
          </a:p>
        </p:txBody>
      </p:sp>
      <p:sp>
        <p:nvSpPr>
          <p:cNvPr id="7" name="xxLanguageTextBox">
            <a:extLst>
              <a:ext uri="{FF2B5EF4-FFF2-40B4-BE49-F238E27FC236}">
                <a16:creationId xmlns:a16="http://schemas.microsoft.com/office/drawing/2014/main" id="{1F537F1F-632E-87CE-E9C6-A4C6C76C3829}"/>
              </a:ext>
            </a:extLst>
          </p:cNvPr>
          <p:cNvSpPr/>
          <p:nvPr userDrawn="1">
            <p:custDataLst>
              <p:tags r:id="rId28"/>
            </p:custDataLst>
          </p:nvPr>
        </p:nvSpPr>
        <p:spPr>
          <a:xfrm>
            <a:off x="0" y="0"/>
            <a:ext cx="12700" cy="12700"/>
          </a:xfrm>
          <a:prstGeom prst="rect">
            <a:avLst/>
          </a:prstGeom>
          <a:noFill/>
          <a:ln>
            <a:noFill/>
          </a:ln>
          <a:extLst>
            <a:ext uri="{909E8E84-426E-40DD-AFC4-6F175D3DCCD1}">
              <a14:hiddenFill xmlns:a14="http://schemas.microsoft.com/office/drawing/2010/main">
                <a:solidFill>
                  <a:schemeClr val="accent1"/>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1600" dirty="0" err="1"/>
          </a:p>
        </p:txBody>
      </p:sp>
    </p:spTree>
    <p:extLst>
      <p:ext uri="{BB962C8B-B14F-4D97-AF65-F5344CB8AC3E}">
        <p14:creationId xmlns:p14="http://schemas.microsoft.com/office/powerpoint/2010/main" val="2665359592"/>
      </p:ext>
    </p:extLst>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35" r:id="rId5"/>
    <p:sldLayoutId id="2147483713" r:id="rId6"/>
    <p:sldLayoutId id="2147483714" r:id="rId7"/>
    <p:sldLayoutId id="2147483715" r:id="rId8"/>
    <p:sldLayoutId id="2147483716" r:id="rId9"/>
    <p:sldLayoutId id="2147483717" r:id="rId10"/>
    <p:sldLayoutId id="2147483718" r:id="rId11"/>
    <p:sldLayoutId id="2147483719" r:id="rId12"/>
    <p:sldLayoutId id="2147483720" r:id="rId13"/>
    <p:sldLayoutId id="2147483721" r:id="rId14"/>
    <p:sldLayoutId id="2147483722" r:id="rId15"/>
    <p:sldLayoutId id="2147483723" r:id="rId16"/>
    <p:sldLayoutId id="2147483724" r:id="rId17"/>
    <p:sldLayoutId id="2147483725" r:id="rId18"/>
    <p:sldLayoutId id="2147483726" r:id="rId19"/>
    <p:sldLayoutId id="2147483727" r:id="rId20"/>
    <p:sldLayoutId id="2147483728" r:id="rId21"/>
    <p:sldLayoutId id="2147483729" r:id="rId22"/>
    <p:sldLayoutId id="2147483731" r:id="rId23"/>
    <p:sldLayoutId id="2147483732" r:id="rId24"/>
    <p:sldLayoutId id="2147483733" r:id="rId25"/>
    <p:sldLayoutId id="2147483734" r:id="rId26"/>
  </p:sldLayoutIdLst>
  <p:hf hdr="0" dt="0"/>
  <p:txStyles>
    <p:titleStyle>
      <a:lvl1pPr algn="l" defTabSz="914400" rtl="0" eaLnBrk="1" latinLnBrk="0" hangingPunct="1">
        <a:lnSpc>
          <a:spcPct val="90000"/>
        </a:lnSpc>
        <a:spcBef>
          <a:spcPct val="0"/>
        </a:spcBef>
        <a:buNone/>
        <a:defRPr sz="3000" b="1" kern="1200">
          <a:solidFill>
            <a:schemeClr val="tx1"/>
          </a:solidFill>
          <a:latin typeface="+mj-lt"/>
          <a:ea typeface="+mj-ea"/>
          <a:cs typeface="+mj-cs"/>
        </a:defRPr>
      </a:lvl1pPr>
    </p:titleStyle>
    <p:bodyStyle>
      <a:lvl1pPr marL="195263" indent="-195263" algn="l" defTabSz="914400" rtl="0" eaLnBrk="1" latinLnBrk="0" hangingPunct="1">
        <a:lnSpc>
          <a:spcPct val="110000"/>
        </a:lnSpc>
        <a:spcBef>
          <a:spcPts val="1000"/>
        </a:spcBef>
        <a:spcAft>
          <a:spcPts val="600"/>
        </a:spcAft>
        <a:buClrTx/>
        <a:buFont typeface="Arial" panose="020B0604020202020204" pitchFamily="34" charset="0"/>
        <a:buChar char="•"/>
        <a:defRPr sz="1600" kern="1200">
          <a:solidFill>
            <a:schemeClr val="tx1"/>
          </a:solidFill>
          <a:latin typeface="+mn-lt"/>
          <a:ea typeface="+mn-ea"/>
          <a:cs typeface="+mn-cs"/>
        </a:defRPr>
      </a:lvl1pPr>
      <a:lvl2pPr marL="355600" indent="-153988" algn="l" defTabSz="914400" rtl="0" eaLnBrk="1" latinLnBrk="0" hangingPunct="1">
        <a:lnSpc>
          <a:spcPct val="110000"/>
        </a:lnSpc>
        <a:spcBef>
          <a:spcPts val="0"/>
        </a:spcBef>
        <a:spcAft>
          <a:spcPts val="500"/>
        </a:spcAft>
        <a:buClrTx/>
        <a:buFont typeface="Arial" panose="020B0604020202020204" pitchFamily="34" charset="0"/>
        <a:buChar char="•"/>
        <a:defRPr sz="1400" kern="1200">
          <a:solidFill>
            <a:schemeClr val="tx1"/>
          </a:solidFill>
          <a:latin typeface="+mn-lt"/>
          <a:ea typeface="+mn-ea"/>
          <a:cs typeface="+mn-cs"/>
        </a:defRPr>
      </a:lvl2pPr>
      <a:lvl3pPr marL="539750" indent="-184150" algn="l" defTabSz="914400" rtl="0" eaLnBrk="1" latinLnBrk="0" hangingPunct="1">
        <a:lnSpc>
          <a:spcPct val="110000"/>
        </a:lnSpc>
        <a:spcBef>
          <a:spcPts val="0"/>
        </a:spcBef>
        <a:spcAft>
          <a:spcPts val="500"/>
        </a:spcAft>
        <a:buClrTx/>
        <a:buFont typeface="Arial" panose="020B0604020202020204" pitchFamily="34" charset="0"/>
        <a:buChar char="•"/>
        <a:defRPr sz="1200" kern="1200">
          <a:solidFill>
            <a:schemeClr val="tx1"/>
          </a:solidFill>
          <a:latin typeface="+mn-lt"/>
          <a:ea typeface="+mn-ea"/>
          <a:cs typeface="+mn-cs"/>
        </a:defRPr>
      </a:lvl3pPr>
      <a:lvl4pPr marL="719138" indent="-179388" algn="l" defTabSz="914400" rtl="0" eaLnBrk="1" latinLnBrk="0" hangingPunct="1">
        <a:lnSpc>
          <a:spcPct val="110000"/>
        </a:lnSpc>
        <a:spcBef>
          <a:spcPts val="0"/>
        </a:spcBef>
        <a:spcAft>
          <a:spcPts val="500"/>
        </a:spcAft>
        <a:buClrTx/>
        <a:buFont typeface="Arial" panose="020B0604020202020204" pitchFamily="34" charset="0"/>
        <a:buChar char="•"/>
        <a:defRPr sz="1100" kern="1200">
          <a:solidFill>
            <a:schemeClr val="tx1"/>
          </a:solidFill>
          <a:latin typeface="+mn-lt"/>
          <a:ea typeface="+mn-ea"/>
          <a:cs typeface="+mn-cs"/>
        </a:defRPr>
      </a:lvl4pPr>
      <a:lvl5pPr marL="896938" indent="-177800" algn="l" defTabSz="914400" rtl="0" eaLnBrk="1" latinLnBrk="0" hangingPunct="1">
        <a:lnSpc>
          <a:spcPct val="110000"/>
        </a:lnSpc>
        <a:spcBef>
          <a:spcPts val="0"/>
        </a:spcBef>
        <a:spcAft>
          <a:spcPts val="500"/>
        </a:spcAft>
        <a:buClrTx/>
        <a:buFont typeface="Arial" panose="020B0604020202020204" pitchFamily="34" charset="0"/>
        <a:buChar char="•"/>
        <a:defRPr sz="11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8" orient="horz" pos="3803" userDrawn="1">
          <p15:clr>
            <a:srgbClr val="F26B43"/>
          </p15:clr>
        </p15:guide>
        <p15:guide id="19" pos="7265" userDrawn="1">
          <p15:clr>
            <a:srgbClr val="F26B43"/>
          </p15:clr>
        </p15:guide>
        <p15:guide id="20" pos="184" userDrawn="1">
          <p15:clr>
            <a:srgbClr val="F26B43"/>
          </p15:clr>
        </p15:guide>
        <p15:guide id="21" orient="horz" pos="232" userDrawn="1">
          <p15:clr>
            <a:srgbClr val="F26B43"/>
          </p15:clr>
        </p15:guide>
        <p15:guide id="22" orient="horz" pos="4133" userDrawn="1">
          <p15:clr>
            <a:srgbClr val="F26B43"/>
          </p15:clr>
        </p15:guide>
        <p15:guide id="23" orient="horz" pos="811" userDrawn="1">
          <p15:clr>
            <a:srgbClr val="F26B43"/>
          </p15:clr>
        </p15:guide>
        <p15:guide id="24" orient="horz" pos="1003" userDrawn="1">
          <p15:clr>
            <a:srgbClr val="F26B43"/>
          </p15:clr>
        </p15:guide>
        <p15:guide id="25" pos="7507" userDrawn="1">
          <p15:clr>
            <a:srgbClr val="F26B43"/>
          </p15:clr>
        </p15:guide>
        <p15:guide id="26" pos="415" userDrawn="1">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image" Target="../media/image28.png"/><Relationship Id="rId3" Type="http://schemas.openxmlformats.org/officeDocument/2006/relationships/notesSlide" Target="../notesSlides/notesSlide7.xml"/><Relationship Id="rId7" Type="http://schemas.openxmlformats.org/officeDocument/2006/relationships/image" Target="../media/image27.svg"/><Relationship Id="rId2" Type="http://schemas.openxmlformats.org/officeDocument/2006/relationships/slideLayout" Target="../slideLayouts/slideLayout13.xml"/><Relationship Id="rId1" Type="http://schemas.openxmlformats.org/officeDocument/2006/relationships/tags" Target="../tags/tag31.xml"/><Relationship Id="rId6" Type="http://schemas.openxmlformats.org/officeDocument/2006/relationships/image" Target="../media/image26.png"/><Relationship Id="rId11" Type="http://schemas.openxmlformats.org/officeDocument/2006/relationships/image" Target="../media/image31.svg"/><Relationship Id="rId5" Type="http://schemas.openxmlformats.org/officeDocument/2006/relationships/image" Target="../media/image25.emf"/><Relationship Id="rId10" Type="http://schemas.openxmlformats.org/officeDocument/2006/relationships/image" Target="../media/image30.png"/><Relationship Id="rId4" Type="http://schemas.openxmlformats.org/officeDocument/2006/relationships/oleObject" Target="../embeddings/oleObject4.bin"/><Relationship Id="rId9" Type="http://schemas.openxmlformats.org/officeDocument/2006/relationships/image" Target="../media/image29.svg"/></Relationships>
</file>

<file path=ppt/slides/_rels/slide11.xml.rels><?xml version="1.0" encoding="UTF-8" standalone="yes"?>
<Relationships xmlns="http://schemas.openxmlformats.org/package/2006/relationships"><Relationship Id="rId8" Type="http://schemas.openxmlformats.org/officeDocument/2006/relationships/image" Target="../media/image34.svg"/><Relationship Id="rId13" Type="http://schemas.openxmlformats.org/officeDocument/2006/relationships/image" Target="../media/image39.png"/><Relationship Id="rId3" Type="http://schemas.openxmlformats.org/officeDocument/2006/relationships/notesSlide" Target="../notesSlides/notesSlide8.xml"/><Relationship Id="rId7" Type="http://schemas.openxmlformats.org/officeDocument/2006/relationships/image" Target="../media/image33.png"/><Relationship Id="rId12" Type="http://schemas.openxmlformats.org/officeDocument/2006/relationships/image" Target="../media/image38.svg"/><Relationship Id="rId2" Type="http://schemas.openxmlformats.org/officeDocument/2006/relationships/slideLayout" Target="../slideLayouts/slideLayout13.xml"/><Relationship Id="rId1" Type="http://schemas.openxmlformats.org/officeDocument/2006/relationships/tags" Target="../tags/tag32.xml"/><Relationship Id="rId6" Type="http://schemas.openxmlformats.org/officeDocument/2006/relationships/image" Target="../media/image32.png"/><Relationship Id="rId11" Type="http://schemas.openxmlformats.org/officeDocument/2006/relationships/image" Target="../media/image37.png"/><Relationship Id="rId5" Type="http://schemas.openxmlformats.org/officeDocument/2006/relationships/image" Target="../media/image22.emf"/><Relationship Id="rId10" Type="http://schemas.openxmlformats.org/officeDocument/2006/relationships/image" Target="../media/image36.svg"/><Relationship Id="rId4" Type="http://schemas.openxmlformats.org/officeDocument/2006/relationships/oleObject" Target="../embeddings/oleObject5.bin"/><Relationship Id="rId9" Type="http://schemas.openxmlformats.org/officeDocument/2006/relationships/image" Target="../media/image35.png"/><Relationship Id="rId14" Type="http://schemas.openxmlformats.org/officeDocument/2006/relationships/image" Target="../media/image40.sv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8" Type="http://schemas.openxmlformats.org/officeDocument/2006/relationships/image" Target="../media/image42.svg"/><Relationship Id="rId3" Type="http://schemas.openxmlformats.org/officeDocument/2006/relationships/oleObject" Target="../embeddings/oleObject6.bin"/><Relationship Id="rId7" Type="http://schemas.openxmlformats.org/officeDocument/2006/relationships/image" Target="../media/image41.png"/><Relationship Id="rId2" Type="http://schemas.openxmlformats.org/officeDocument/2006/relationships/slideLayout" Target="../slideLayouts/slideLayout14.xml"/><Relationship Id="rId1" Type="http://schemas.openxmlformats.org/officeDocument/2006/relationships/tags" Target="../tags/tag33.xml"/><Relationship Id="rId6" Type="http://schemas.openxmlformats.org/officeDocument/2006/relationships/image" Target="../media/image27.svg"/><Relationship Id="rId5" Type="http://schemas.openxmlformats.org/officeDocument/2006/relationships/image" Target="../media/image26.png"/><Relationship Id="rId4" Type="http://schemas.openxmlformats.org/officeDocument/2006/relationships/image" Target="../media/image22.emf"/></Relationships>
</file>

<file path=ppt/slides/_rels/slide14.xml.rels><?xml version="1.0" encoding="UTF-8" standalone="yes"?>
<Relationships xmlns="http://schemas.openxmlformats.org/package/2006/relationships"><Relationship Id="rId8" Type="http://schemas.openxmlformats.org/officeDocument/2006/relationships/tags" Target="../tags/tag41.xml"/><Relationship Id="rId13" Type="http://schemas.openxmlformats.org/officeDocument/2006/relationships/tags" Target="../tags/tag46.xml"/><Relationship Id="rId18" Type="http://schemas.openxmlformats.org/officeDocument/2006/relationships/image" Target="../media/image25.emf"/><Relationship Id="rId3" Type="http://schemas.openxmlformats.org/officeDocument/2006/relationships/tags" Target="../tags/tag36.xml"/><Relationship Id="rId21" Type="http://schemas.openxmlformats.org/officeDocument/2006/relationships/image" Target="../media/image43.png"/><Relationship Id="rId7" Type="http://schemas.openxmlformats.org/officeDocument/2006/relationships/tags" Target="../tags/tag40.xml"/><Relationship Id="rId12" Type="http://schemas.openxmlformats.org/officeDocument/2006/relationships/tags" Target="../tags/tag45.xml"/><Relationship Id="rId17" Type="http://schemas.openxmlformats.org/officeDocument/2006/relationships/oleObject" Target="../embeddings/oleObject7.bin"/><Relationship Id="rId2" Type="http://schemas.openxmlformats.org/officeDocument/2006/relationships/tags" Target="../tags/tag35.xml"/><Relationship Id="rId16" Type="http://schemas.openxmlformats.org/officeDocument/2006/relationships/slideLayout" Target="../slideLayouts/slideLayout13.xml"/><Relationship Id="rId20" Type="http://schemas.openxmlformats.org/officeDocument/2006/relationships/chart" Target="../charts/chart5.xml"/><Relationship Id="rId1" Type="http://schemas.openxmlformats.org/officeDocument/2006/relationships/tags" Target="../tags/tag34.xml"/><Relationship Id="rId6" Type="http://schemas.openxmlformats.org/officeDocument/2006/relationships/tags" Target="../tags/tag39.xml"/><Relationship Id="rId11" Type="http://schemas.openxmlformats.org/officeDocument/2006/relationships/tags" Target="../tags/tag44.xml"/><Relationship Id="rId24" Type="http://schemas.openxmlformats.org/officeDocument/2006/relationships/image" Target="../media/image12.svg"/><Relationship Id="rId5" Type="http://schemas.openxmlformats.org/officeDocument/2006/relationships/tags" Target="../tags/tag38.xml"/><Relationship Id="rId15" Type="http://schemas.openxmlformats.org/officeDocument/2006/relationships/tags" Target="../tags/tag48.xml"/><Relationship Id="rId23" Type="http://schemas.openxmlformats.org/officeDocument/2006/relationships/image" Target="../media/image11.png"/><Relationship Id="rId10" Type="http://schemas.openxmlformats.org/officeDocument/2006/relationships/tags" Target="../tags/tag43.xml"/><Relationship Id="rId19" Type="http://schemas.openxmlformats.org/officeDocument/2006/relationships/chart" Target="../charts/chart4.xml"/><Relationship Id="rId4" Type="http://schemas.openxmlformats.org/officeDocument/2006/relationships/tags" Target="../tags/tag37.xml"/><Relationship Id="rId9" Type="http://schemas.openxmlformats.org/officeDocument/2006/relationships/tags" Target="../tags/tag42.xml"/><Relationship Id="rId14" Type="http://schemas.openxmlformats.org/officeDocument/2006/relationships/tags" Target="../tags/tag47.xml"/><Relationship Id="rId22" Type="http://schemas.openxmlformats.org/officeDocument/2006/relationships/image" Target="../media/image44.svg"/></Relationships>
</file>

<file path=ppt/slides/_rels/slide15.xml.rels><?xml version="1.0" encoding="UTF-8" standalone="yes"?>
<Relationships xmlns="http://schemas.openxmlformats.org/package/2006/relationships"><Relationship Id="rId8" Type="http://schemas.openxmlformats.org/officeDocument/2006/relationships/tags" Target="../tags/tag56.xml"/><Relationship Id="rId13" Type="http://schemas.openxmlformats.org/officeDocument/2006/relationships/tags" Target="../tags/tag61.xml"/><Relationship Id="rId18" Type="http://schemas.openxmlformats.org/officeDocument/2006/relationships/image" Target="../media/image25.emf"/><Relationship Id="rId3" Type="http://schemas.openxmlformats.org/officeDocument/2006/relationships/tags" Target="../tags/tag51.xml"/><Relationship Id="rId21" Type="http://schemas.openxmlformats.org/officeDocument/2006/relationships/image" Target="../media/image44.svg"/><Relationship Id="rId7" Type="http://schemas.openxmlformats.org/officeDocument/2006/relationships/tags" Target="../tags/tag55.xml"/><Relationship Id="rId12" Type="http://schemas.openxmlformats.org/officeDocument/2006/relationships/tags" Target="../tags/tag60.xml"/><Relationship Id="rId17" Type="http://schemas.openxmlformats.org/officeDocument/2006/relationships/oleObject" Target="../embeddings/oleObject8.bin"/><Relationship Id="rId2" Type="http://schemas.openxmlformats.org/officeDocument/2006/relationships/tags" Target="../tags/tag50.xml"/><Relationship Id="rId16" Type="http://schemas.openxmlformats.org/officeDocument/2006/relationships/slideLayout" Target="../slideLayouts/slideLayout13.xml"/><Relationship Id="rId20" Type="http://schemas.openxmlformats.org/officeDocument/2006/relationships/image" Target="../media/image43.png"/><Relationship Id="rId1" Type="http://schemas.openxmlformats.org/officeDocument/2006/relationships/tags" Target="../tags/tag49.xml"/><Relationship Id="rId6" Type="http://schemas.openxmlformats.org/officeDocument/2006/relationships/tags" Target="../tags/tag54.xml"/><Relationship Id="rId11" Type="http://schemas.openxmlformats.org/officeDocument/2006/relationships/tags" Target="../tags/tag59.xml"/><Relationship Id="rId24" Type="http://schemas.openxmlformats.org/officeDocument/2006/relationships/chart" Target="../charts/chart7.xml"/><Relationship Id="rId5" Type="http://schemas.openxmlformats.org/officeDocument/2006/relationships/tags" Target="../tags/tag53.xml"/><Relationship Id="rId15" Type="http://schemas.openxmlformats.org/officeDocument/2006/relationships/tags" Target="../tags/tag63.xml"/><Relationship Id="rId23" Type="http://schemas.openxmlformats.org/officeDocument/2006/relationships/image" Target="../media/image12.svg"/><Relationship Id="rId10" Type="http://schemas.openxmlformats.org/officeDocument/2006/relationships/tags" Target="../tags/tag58.xml"/><Relationship Id="rId19" Type="http://schemas.openxmlformats.org/officeDocument/2006/relationships/chart" Target="../charts/chart6.xml"/><Relationship Id="rId4" Type="http://schemas.openxmlformats.org/officeDocument/2006/relationships/tags" Target="../tags/tag52.xml"/><Relationship Id="rId9" Type="http://schemas.openxmlformats.org/officeDocument/2006/relationships/tags" Target="../tags/tag57.xml"/><Relationship Id="rId14" Type="http://schemas.openxmlformats.org/officeDocument/2006/relationships/tags" Target="../tags/tag62.xml"/><Relationship Id="rId22" Type="http://schemas.openxmlformats.org/officeDocument/2006/relationships/image" Target="../media/image11.png"/></Relationships>
</file>

<file path=ppt/slides/_rels/slide16.xml.rels><?xml version="1.0" encoding="UTF-8" standalone="yes"?>
<Relationships xmlns="http://schemas.openxmlformats.org/package/2006/relationships"><Relationship Id="rId3" Type="http://schemas.openxmlformats.org/officeDocument/2006/relationships/oleObject" Target="../embeddings/oleObject9.bin"/><Relationship Id="rId2" Type="http://schemas.openxmlformats.org/officeDocument/2006/relationships/slideLayout" Target="../slideLayouts/slideLayout13.xml"/><Relationship Id="rId1" Type="http://schemas.openxmlformats.org/officeDocument/2006/relationships/tags" Target="../tags/tag64.xml"/><Relationship Id="rId6" Type="http://schemas.openxmlformats.org/officeDocument/2006/relationships/image" Target="../media/image3.png"/><Relationship Id="rId5" Type="http://schemas.openxmlformats.org/officeDocument/2006/relationships/image" Target="../media/image45.png"/><Relationship Id="rId4" Type="http://schemas.openxmlformats.org/officeDocument/2006/relationships/image" Target="../media/image19.emf"/></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1.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8" Type="http://schemas.openxmlformats.org/officeDocument/2006/relationships/hyperlink" Target="mailto:frontoffice@futur.se" TargetMode="External"/><Relationship Id="rId13" Type="http://schemas.openxmlformats.org/officeDocument/2006/relationships/image" Target="../media/image50.png"/><Relationship Id="rId18" Type="http://schemas.openxmlformats.org/officeDocument/2006/relationships/hyperlink" Target="mailto:anna.brandt@futur.se" TargetMode="External"/><Relationship Id="rId26" Type="http://schemas.openxmlformats.org/officeDocument/2006/relationships/image" Target="../media/image57.jpeg"/><Relationship Id="rId3" Type="http://schemas.openxmlformats.org/officeDocument/2006/relationships/notesSlide" Target="../notesSlides/notesSlide11.xml"/><Relationship Id="rId21" Type="http://schemas.openxmlformats.org/officeDocument/2006/relationships/image" Target="../media/image53.jpeg"/><Relationship Id="rId7" Type="http://schemas.openxmlformats.org/officeDocument/2006/relationships/hyperlink" Target="mailto:kundservice@futur.se" TargetMode="External"/><Relationship Id="rId12" Type="http://schemas.openxmlformats.org/officeDocument/2006/relationships/image" Target="../media/image49.svg"/><Relationship Id="rId17" Type="http://schemas.openxmlformats.org/officeDocument/2006/relationships/hyperlink" Target="mailto:niklas.svensson@futur.se" TargetMode="External"/><Relationship Id="rId25" Type="http://schemas.openxmlformats.org/officeDocument/2006/relationships/image" Target="../media/image56.jpeg"/><Relationship Id="rId2" Type="http://schemas.openxmlformats.org/officeDocument/2006/relationships/slideLayout" Target="../slideLayouts/slideLayout14.xml"/><Relationship Id="rId16" Type="http://schemas.openxmlformats.org/officeDocument/2006/relationships/hyperlink" Target="mailto:staffan.helin@futur.se" TargetMode="External"/><Relationship Id="rId20" Type="http://schemas.openxmlformats.org/officeDocument/2006/relationships/image" Target="../media/image52.jpeg"/><Relationship Id="rId1" Type="http://schemas.openxmlformats.org/officeDocument/2006/relationships/tags" Target="../tags/tag65.xml"/><Relationship Id="rId6" Type="http://schemas.openxmlformats.org/officeDocument/2006/relationships/hyperlink" Target="mailto:flyttservice@futur.se" TargetMode="External"/><Relationship Id="rId11" Type="http://schemas.openxmlformats.org/officeDocument/2006/relationships/image" Target="../media/image48.png"/><Relationship Id="rId24" Type="http://schemas.openxmlformats.org/officeDocument/2006/relationships/hyperlink" Target="mailto:mats.johansson@futur.se" TargetMode="External"/><Relationship Id="rId5" Type="http://schemas.openxmlformats.org/officeDocument/2006/relationships/image" Target="../media/image25.emf"/><Relationship Id="rId15" Type="http://schemas.openxmlformats.org/officeDocument/2006/relationships/hyperlink" Target="mailto:eric.allberg@futur.se" TargetMode="External"/><Relationship Id="rId23" Type="http://schemas.openxmlformats.org/officeDocument/2006/relationships/image" Target="../media/image55.jpeg"/><Relationship Id="rId10" Type="http://schemas.openxmlformats.org/officeDocument/2006/relationships/image" Target="../media/image47.svg"/><Relationship Id="rId19" Type="http://schemas.openxmlformats.org/officeDocument/2006/relationships/hyperlink" Target="mailto:kristina.lindholm@futur.se" TargetMode="External"/><Relationship Id="rId4" Type="http://schemas.openxmlformats.org/officeDocument/2006/relationships/oleObject" Target="../embeddings/oleObject10.bin"/><Relationship Id="rId9" Type="http://schemas.openxmlformats.org/officeDocument/2006/relationships/image" Target="../media/image46.png"/><Relationship Id="rId14" Type="http://schemas.openxmlformats.org/officeDocument/2006/relationships/image" Target="../media/image51.svg"/><Relationship Id="rId22" Type="http://schemas.openxmlformats.org/officeDocument/2006/relationships/image" Target="../media/image54.jpe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3.xml.rels><?xml version="1.0" encoding="UTF-8" standalone="yes"?>
<Relationships xmlns="http://schemas.openxmlformats.org/package/2006/relationships"><Relationship Id="rId8" Type="http://schemas.openxmlformats.org/officeDocument/2006/relationships/image" Target="../media/image14.svg"/><Relationship Id="rId3" Type="http://schemas.openxmlformats.org/officeDocument/2006/relationships/image" Target="../media/image9.png"/><Relationship Id="rId7" Type="http://schemas.openxmlformats.org/officeDocument/2006/relationships/image" Target="../media/image13.png"/><Relationship Id="rId2" Type="http://schemas.openxmlformats.org/officeDocument/2006/relationships/notesSlide" Target="../notesSlides/notesSlide2.xml"/><Relationship Id="rId1" Type="http://schemas.openxmlformats.org/officeDocument/2006/relationships/slideLayout" Target="../slideLayouts/slideLayout12.xml"/><Relationship Id="rId6" Type="http://schemas.openxmlformats.org/officeDocument/2006/relationships/image" Target="../media/image12.svg"/><Relationship Id="rId5" Type="http://schemas.openxmlformats.org/officeDocument/2006/relationships/image" Target="../media/image11.png"/><Relationship Id="rId4" Type="http://schemas.openxmlformats.org/officeDocument/2006/relationships/image" Target="../media/image10.svg"/></Relationships>
</file>

<file path=ppt/slides/_rels/slide4.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notesSlide" Target="../notesSlides/notesSlide3.xml"/><Relationship Id="rId1" Type="http://schemas.openxmlformats.org/officeDocument/2006/relationships/slideLayout" Target="../slideLayouts/slideLayout11.xml"/><Relationship Id="rId4" Type="http://schemas.openxmlformats.org/officeDocument/2006/relationships/image" Target="../media/image16.jpg"/></Relationships>
</file>

<file path=ppt/slides/_rels/slide5.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notesSlide" Target="../notesSlides/notesSlide4.xml"/><Relationship Id="rId1" Type="http://schemas.openxmlformats.org/officeDocument/2006/relationships/slideLayout" Target="../slideLayouts/slideLayout11.xml"/><Relationship Id="rId4" Type="http://schemas.openxmlformats.org/officeDocument/2006/relationships/image" Target="../media/image18.jpeg"/></Relationships>
</file>

<file path=ppt/slides/_rels/slide6.xml.rels><?xml version="1.0" encoding="UTF-8" standalone="yes"?>
<Relationships xmlns="http://schemas.openxmlformats.org/package/2006/relationships"><Relationship Id="rId8" Type="http://schemas.openxmlformats.org/officeDocument/2006/relationships/oleObject" Target="../embeddings/oleObject1.bin"/><Relationship Id="rId3" Type="http://schemas.openxmlformats.org/officeDocument/2006/relationships/tags" Target="../tags/tag4.xml"/><Relationship Id="rId7" Type="http://schemas.openxmlformats.org/officeDocument/2006/relationships/slideLayout" Target="../slideLayouts/slideLayout13.xml"/><Relationship Id="rId12" Type="http://schemas.openxmlformats.org/officeDocument/2006/relationships/chart" Target="../charts/chart1.xml"/><Relationship Id="rId2" Type="http://schemas.openxmlformats.org/officeDocument/2006/relationships/tags" Target="../tags/tag3.xml"/><Relationship Id="rId1" Type="http://schemas.openxmlformats.org/officeDocument/2006/relationships/tags" Target="../tags/tag2.xml"/><Relationship Id="rId6" Type="http://schemas.openxmlformats.org/officeDocument/2006/relationships/tags" Target="../tags/tag7.xml"/><Relationship Id="rId11" Type="http://schemas.openxmlformats.org/officeDocument/2006/relationships/image" Target="../media/image21.png"/><Relationship Id="rId5" Type="http://schemas.openxmlformats.org/officeDocument/2006/relationships/tags" Target="../tags/tag6.xml"/><Relationship Id="rId10" Type="http://schemas.openxmlformats.org/officeDocument/2006/relationships/image" Target="../media/image20.jpeg"/><Relationship Id="rId4" Type="http://schemas.openxmlformats.org/officeDocument/2006/relationships/tags" Target="../tags/tag5.xml"/><Relationship Id="rId9" Type="http://schemas.openxmlformats.org/officeDocument/2006/relationships/image" Target="../media/image19.emf"/></Relationships>
</file>

<file path=ppt/slides/_rels/slide7.xml.rels><?xml version="1.0" encoding="UTF-8" standalone="yes"?>
<Relationships xmlns="http://schemas.openxmlformats.org/package/2006/relationships"><Relationship Id="rId8" Type="http://schemas.openxmlformats.org/officeDocument/2006/relationships/notesSlide" Target="../notesSlides/notesSlide5.xml"/><Relationship Id="rId13" Type="http://schemas.openxmlformats.org/officeDocument/2006/relationships/image" Target="../media/image24.png"/><Relationship Id="rId3" Type="http://schemas.openxmlformats.org/officeDocument/2006/relationships/tags" Target="../tags/tag10.xml"/><Relationship Id="rId7" Type="http://schemas.openxmlformats.org/officeDocument/2006/relationships/slideLayout" Target="../slideLayouts/slideLayout16.xml"/><Relationship Id="rId12" Type="http://schemas.openxmlformats.org/officeDocument/2006/relationships/chart" Target="../charts/chart2.xml"/><Relationship Id="rId2" Type="http://schemas.openxmlformats.org/officeDocument/2006/relationships/tags" Target="../tags/tag9.xml"/><Relationship Id="rId1" Type="http://schemas.openxmlformats.org/officeDocument/2006/relationships/tags" Target="../tags/tag8.xml"/><Relationship Id="rId6" Type="http://schemas.openxmlformats.org/officeDocument/2006/relationships/tags" Target="../tags/tag13.xml"/><Relationship Id="rId11" Type="http://schemas.openxmlformats.org/officeDocument/2006/relationships/image" Target="../media/image23.jpeg"/><Relationship Id="rId5" Type="http://schemas.openxmlformats.org/officeDocument/2006/relationships/tags" Target="../tags/tag12.xml"/><Relationship Id="rId10" Type="http://schemas.openxmlformats.org/officeDocument/2006/relationships/image" Target="../media/image22.emf"/><Relationship Id="rId4" Type="http://schemas.openxmlformats.org/officeDocument/2006/relationships/tags" Target="../tags/tag11.xml"/><Relationship Id="rId9" Type="http://schemas.openxmlformats.org/officeDocument/2006/relationships/oleObject" Target="../embeddings/oleObject2.bin"/><Relationship Id="rId14" Type="http://schemas.openxmlformats.org/officeDocument/2006/relationships/image" Target="../media/image21.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8" Type="http://schemas.openxmlformats.org/officeDocument/2006/relationships/tags" Target="../tags/tag21.xml"/><Relationship Id="rId13" Type="http://schemas.openxmlformats.org/officeDocument/2006/relationships/tags" Target="../tags/tag26.xml"/><Relationship Id="rId18" Type="http://schemas.openxmlformats.org/officeDocument/2006/relationships/slideLayout" Target="../slideLayouts/slideLayout14.xml"/><Relationship Id="rId3" Type="http://schemas.openxmlformats.org/officeDocument/2006/relationships/tags" Target="../tags/tag16.xml"/><Relationship Id="rId21" Type="http://schemas.openxmlformats.org/officeDocument/2006/relationships/image" Target="../media/image22.emf"/><Relationship Id="rId7" Type="http://schemas.openxmlformats.org/officeDocument/2006/relationships/tags" Target="../tags/tag20.xml"/><Relationship Id="rId12" Type="http://schemas.openxmlformats.org/officeDocument/2006/relationships/tags" Target="../tags/tag25.xml"/><Relationship Id="rId17" Type="http://schemas.openxmlformats.org/officeDocument/2006/relationships/tags" Target="../tags/tag30.xml"/><Relationship Id="rId2" Type="http://schemas.openxmlformats.org/officeDocument/2006/relationships/tags" Target="../tags/tag15.xml"/><Relationship Id="rId16" Type="http://schemas.openxmlformats.org/officeDocument/2006/relationships/tags" Target="../tags/tag29.xml"/><Relationship Id="rId20" Type="http://schemas.openxmlformats.org/officeDocument/2006/relationships/oleObject" Target="../embeddings/oleObject3.bin"/><Relationship Id="rId1" Type="http://schemas.openxmlformats.org/officeDocument/2006/relationships/tags" Target="../tags/tag14.xml"/><Relationship Id="rId6" Type="http://schemas.openxmlformats.org/officeDocument/2006/relationships/tags" Target="../tags/tag19.xml"/><Relationship Id="rId11" Type="http://schemas.openxmlformats.org/officeDocument/2006/relationships/tags" Target="../tags/tag24.xml"/><Relationship Id="rId5" Type="http://schemas.openxmlformats.org/officeDocument/2006/relationships/tags" Target="../tags/tag18.xml"/><Relationship Id="rId15" Type="http://schemas.openxmlformats.org/officeDocument/2006/relationships/tags" Target="../tags/tag28.xml"/><Relationship Id="rId10" Type="http://schemas.openxmlformats.org/officeDocument/2006/relationships/tags" Target="../tags/tag23.xml"/><Relationship Id="rId19" Type="http://schemas.openxmlformats.org/officeDocument/2006/relationships/notesSlide" Target="../notesSlides/notesSlide6.xml"/><Relationship Id="rId4" Type="http://schemas.openxmlformats.org/officeDocument/2006/relationships/tags" Target="../tags/tag17.xml"/><Relationship Id="rId9" Type="http://schemas.openxmlformats.org/officeDocument/2006/relationships/tags" Target="../tags/tag22.xml"/><Relationship Id="rId14" Type="http://schemas.openxmlformats.org/officeDocument/2006/relationships/tags" Target="../tags/tag27.xml"/><Relationship Id="rId22" Type="http://schemas.openxmlformats.org/officeDocument/2006/relationships/chart" Target="../charts/char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806970DB-343E-B7D2-EBD6-CDD68E6844E2}"/>
              </a:ext>
            </a:extLst>
          </p:cNvPr>
          <p:cNvSpPr>
            <a:spLocks noGrp="1"/>
          </p:cNvSpPr>
          <p:nvPr>
            <p:ph type="ctrTitle"/>
          </p:nvPr>
        </p:nvSpPr>
        <p:spPr/>
        <p:txBody>
          <a:bodyPr/>
          <a:lstStyle/>
          <a:p>
            <a:r>
              <a:rPr lang="sv-SE" dirty="0"/>
              <a:t>Futur</a:t>
            </a:r>
          </a:p>
        </p:txBody>
      </p:sp>
      <p:sp>
        <p:nvSpPr>
          <p:cNvPr id="3" name="Underrubrik 2">
            <a:extLst>
              <a:ext uri="{FF2B5EF4-FFF2-40B4-BE49-F238E27FC236}">
                <a16:creationId xmlns:a16="http://schemas.microsoft.com/office/drawing/2014/main" id="{7132F321-8807-D924-59F9-F4A082CCC4C4}"/>
              </a:ext>
            </a:extLst>
          </p:cNvPr>
          <p:cNvSpPr>
            <a:spLocks noGrp="1"/>
          </p:cNvSpPr>
          <p:nvPr>
            <p:ph type="subTitle" idx="1"/>
          </p:nvPr>
        </p:nvSpPr>
        <p:spPr/>
        <p:txBody>
          <a:bodyPr/>
          <a:lstStyle/>
          <a:p>
            <a:r>
              <a:rPr lang="sv-SE" dirty="0"/>
              <a:t>Möte med xx den xx månad år</a:t>
            </a:r>
          </a:p>
        </p:txBody>
      </p:sp>
    </p:spTree>
    <p:extLst>
      <p:ext uri="{BB962C8B-B14F-4D97-AF65-F5344CB8AC3E}">
        <p14:creationId xmlns:p14="http://schemas.microsoft.com/office/powerpoint/2010/main" val="356488943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Object 6" hidden="1">
            <a:extLst>
              <a:ext uri="{FF2B5EF4-FFF2-40B4-BE49-F238E27FC236}">
                <a16:creationId xmlns:a16="http://schemas.microsoft.com/office/drawing/2014/main" id="{3501ED4A-03F1-4CC6-8B94-F4D262CFB6B5}"/>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411" imgH="411" progId="TCLayout.ActiveDocument.1">
                  <p:embed/>
                </p:oleObj>
              </mc:Choice>
              <mc:Fallback>
                <p:oleObj name="think-cell Slide" r:id="rId4" imgW="411" imgH="411" progId="TCLayout.ActiveDocument.1">
                  <p:embed/>
                  <p:pic>
                    <p:nvPicPr>
                      <p:cNvPr id="7" name="Object 6" hidden="1">
                        <a:extLst>
                          <a:ext uri="{FF2B5EF4-FFF2-40B4-BE49-F238E27FC236}">
                            <a16:creationId xmlns:a16="http://schemas.microsoft.com/office/drawing/2014/main" id="{3501ED4A-03F1-4CC6-8B94-F4D262CFB6B5}"/>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79" name="Rectangle 78">
            <a:extLst>
              <a:ext uri="{FF2B5EF4-FFF2-40B4-BE49-F238E27FC236}">
                <a16:creationId xmlns:a16="http://schemas.microsoft.com/office/drawing/2014/main" id="{1F75FA52-4B37-4B8E-A0AE-F3248F5D78C1}"/>
              </a:ext>
            </a:extLst>
          </p:cNvPr>
          <p:cNvSpPr/>
          <p:nvPr/>
        </p:nvSpPr>
        <p:spPr>
          <a:xfrm>
            <a:off x="4397626" y="1952935"/>
            <a:ext cx="7135066" cy="4135542"/>
          </a:xfrm>
          <a:prstGeom prst="roundRect">
            <a:avLst>
              <a:gd name="adj" fmla="val 6723"/>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600" b="0" i="0" u="none" strike="noStrike" kern="1200" cap="none" spc="0" normalizeH="0" baseline="0" noProof="0" dirty="0">
              <a:ln>
                <a:noFill/>
              </a:ln>
              <a:solidFill>
                <a:srgbClr val="FFFFFF"/>
              </a:solidFill>
              <a:effectLst/>
              <a:uLnTx/>
              <a:uFillTx/>
              <a:latin typeface="Open Sans"/>
              <a:ea typeface="+mn-ea"/>
              <a:cs typeface="+mn-cs"/>
            </a:endParaRPr>
          </a:p>
        </p:txBody>
      </p:sp>
      <p:sp>
        <p:nvSpPr>
          <p:cNvPr id="2" name="Title 1">
            <a:extLst>
              <a:ext uri="{FF2B5EF4-FFF2-40B4-BE49-F238E27FC236}">
                <a16:creationId xmlns:a16="http://schemas.microsoft.com/office/drawing/2014/main" id="{26E09C2A-FB75-4D0B-976C-E9B78E30D47C}"/>
              </a:ext>
            </a:extLst>
          </p:cNvPr>
          <p:cNvSpPr>
            <a:spLocks noGrp="1"/>
          </p:cNvSpPr>
          <p:nvPr>
            <p:ph type="title"/>
          </p:nvPr>
        </p:nvSpPr>
        <p:spPr/>
        <p:txBody>
          <a:bodyPr vert="horz" anchor="b"/>
          <a:lstStyle/>
          <a:p>
            <a:r>
              <a:rPr lang="sv-SE" b="1" dirty="0"/>
              <a:t>Flexibel utbetalning | </a:t>
            </a:r>
            <a:r>
              <a:rPr lang="sv-SE" dirty="0" err="1"/>
              <a:t>Personalisera</a:t>
            </a:r>
            <a:r>
              <a:rPr lang="sv-SE" dirty="0"/>
              <a:t> utbetalningen</a:t>
            </a:r>
          </a:p>
        </p:txBody>
      </p:sp>
      <p:sp>
        <p:nvSpPr>
          <p:cNvPr id="4" name="Slide Number Placeholder 3">
            <a:extLst>
              <a:ext uri="{FF2B5EF4-FFF2-40B4-BE49-F238E27FC236}">
                <a16:creationId xmlns:a16="http://schemas.microsoft.com/office/drawing/2014/main" id="{60942F48-409B-494F-A608-52C8E30C1A95}"/>
              </a:ext>
            </a:extLst>
          </p:cNvPr>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21AD1EF-0862-4970-85B2-DC445227086F}" type="slidenum">
              <a:rPr kumimoji="0" lang="sv-SE" sz="800" b="0" i="0" u="none" strike="noStrike" kern="1200" cap="none" spc="0" normalizeH="0" baseline="0" noProof="0" smtClean="0">
                <a:ln>
                  <a:noFill/>
                </a:ln>
                <a:solidFill>
                  <a:srgbClr val="999999"/>
                </a:solidFill>
                <a:effectLst/>
                <a:uLnTx/>
                <a:uFillTx/>
                <a:latin typeface="Open Sans"/>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sv-SE" sz="800" b="0" i="0" u="none" strike="noStrike" kern="1200" cap="none" spc="0" normalizeH="0" baseline="0" noProof="0">
              <a:ln>
                <a:noFill/>
              </a:ln>
              <a:solidFill>
                <a:srgbClr val="999999"/>
              </a:solidFill>
              <a:effectLst/>
              <a:uLnTx/>
              <a:uFillTx/>
              <a:latin typeface="Open Sans"/>
              <a:ea typeface="+mn-ea"/>
              <a:cs typeface="+mn-cs"/>
            </a:endParaRPr>
          </a:p>
        </p:txBody>
      </p:sp>
      <p:grpSp>
        <p:nvGrpSpPr>
          <p:cNvPr id="29" name="Group 28">
            <a:extLst>
              <a:ext uri="{FF2B5EF4-FFF2-40B4-BE49-F238E27FC236}">
                <a16:creationId xmlns:a16="http://schemas.microsoft.com/office/drawing/2014/main" id="{CB537783-7EF4-46CC-A5E6-7C1D070974EE}"/>
              </a:ext>
            </a:extLst>
          </p:cNvPr>
          <p:cNvGrpSpPr/>
          <p:nvPr/>
        </p:nvGrpSpPr>
        <p:grpSpPr>
          <a:xfrm>
            <a:off x="8426450" y="3386985"/>
            <a:ext cx="675554" cy="918250"/>
            <a:chOff x="1152519" y="4743451"/>
            <a:chExt cx="738187" cy="1260676"/>
          </a:xfrm>
          <a:solidFill>
            <a:schemeClr val="accent3"/>
          </a:solidFill>
        </p:grpSpPr>
        <p:sp>
          <p:nvSpPr>
            <p:cNvPr id="27" name="Rectangle 26">
              <a:extLst>
                <a:ext uri="{FF2B5EF4-FFF2-40B4-BE49-F238E27FC236}">
                  <a16:creationId xmlns:a16="http://schemas.microsoft.com/office/drawing/2014/main" id="{19329C0F-9CD3-4719-80E5-458C305584B0}"/>
                </a:ext>
              </a:extLst>
            </p:cNvPr>
            <p:cNvSpPr/>
            <p:nvPr/>
          </p:nvSpPr>
          <p:spPr>
            <a:xfrm>
              <a:off x="1152525" y="4848229"/>
              <a:ext cx="738181" cy="115589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400" b="0" i="0" u="none" strike="noStrike" kern="1200" cap="none" spc="0" normalizeH="0" baseline="0" noProof="0">
                <a:ln>
                  <a:noFill/>
                </a:ln>
                <a:solidFill>
                  <a:srgbClr val="FFFFFF"/>
                </a:solidFill>
                <a:effectLst/>
                <a:uLnTx/>
                <a:uFillTx/>
                <a:latin typeface="Open Sans"/>
                <a:ea typeface="+mn-ea"/>
                <a:cs typeface="+mn-cs"/>
              </a:endParaRPr>
            </a:p>
          </p:txBody>
        </p:sp>
        <p:sp>
          <p:nvSpPr>
            <p:cNvPr id="28" name="Right Triangle 27">
              <a:extLst>
                <a:ext uri="{FF2B5EF4-FFF2-40B4-BE49-F238E27FC236}">
                  <a16:creationId xmlns:a16="http://schemas.microsoft.com/office/drawing/2014/main" id="{56C718CB-5316-43B0-B36D-8497B61288C1}"/>
                </a:ext>
              </a:extLst>
            </p:cNvPr>
            <p:cNvSpPr/>
            <p:nvPr/>
          </p:nvSpPr>
          <p:spPr>
            <a:xfrm flipH="1">
              <a:off x="1152519" y="4743451"/>
              <a:ext cx="738177" cy="105633"/>
            </a:xfrm>
            <a:prstGeom prst="r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400" b="0" i="0" u="none" strike="noStrike" kern="1200" cap="none" spc="0" normalizeH="0" baseline="0" noProof="0">
                <a:ln>
                  <a:noFill/>
                </a:ln>
                <a:solidFill>
                  <a:srgbClr val="FFFFFF"/>
                </a:solidFill>
                <a:effectLst/>
                <a:uLnTx/>
                <a:uFillTx/>
                <a:latin typeface="Open Sans"/>
                <a:ea typeface="+mn-ea"/>
                <a:cs typeface="+mn-cs"/>
              </a:endParaRPr>
            </a:p>
          </p:txBody>
        </p:sp>
      </p:grpSp>
      <p:grpSp>
        <p:nvGrpSpPr>
          <p:cNvPr id="30" name="Group 29">
            <a:extLst>
              <a:ext uri="{FF2B5EF4-FFF2-40B4-BE49-F238E27FC236}">
                <a16:creationId xmlns:a16="http://schemas.microsoft.com/office/drawing/2014/main" id="{EC61EFBD-38AE-4625-82C4-84786E87F123}"/>
              </a:ext>
            </a:extLst>
          </p:cNvPr>
          <p:cNvGrpSpPr/>
          <p:nvPr/>
        </p:nvGrpSpPr>
        <p:grpSpPr>
          <a:xfrm>
            <a:off x="9105452" y="2759273"/>
            <a:ext cx="672101" cy="1545962"/>
            <a:chOff x="1152519" y="4743451"/>
            <a:chExt cx="738187" cy="1260676"/>
          </a:xfrm>
          <a:solidFill>
            <a:schemeClr val="accent2"/>
          </a:solidFill>
        </p:grpSpPr>
        <p:sp>
          <p:nvSpPr>
            <p:cNvPr id="31" name="Rectangle 30">
              <a:extLst>
                <a:ext uri="{FF2B5EF4-FFF2-40B4-BE49-F238E27FC236}">
                  <a16:creationId xmlns:a16="http://schemas.microsoft.com/office/drawing/2014/main" id="{7B9FD9DF-8672-4A90-96E9-917ADE8DE40E}"/>
                </a:ext>
              </a:extLst>
            </p:cNvPr>
            <p:cNvSpPr/>
            <p:nvPr/>
          </p:nvSpPr>
          <p:spPr>
            <a:xfrm>
              <a:off x="1152525" y="4848229"/>
              <a:ext cx="738181" cy="115589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400" b="0" i="0" u="none" strike="noStrike" kern="1200" cap="none" spc="0" normalizeH="0" baseline="0" noProof="0">
                <a:ln>
                  <a:noFill/>
                </a:ln>
                <a:solidFill>
                  <a:srgbClr val="FFFFFF"/>
                </a:solidFill>
                <a:effectLst/>
                <a:uLnTx/>
                <a:uFillTx/>
                <a:latin typeface="Open Sans"/>
                <a:ea typeface="+mn-ea"/>
                <a:cs typeface="+mn-cs"/>
              </a:endParaRPr>
            </a:p>
          </p:txBody>
        </p:sp>
        <p:sp>
          <p:nvSpPr>
            <p:cNvPr id="32" name="Right Triangle 31">
              <a:extLst>
                <a:ext uri="{FF2B5EF4-FFF2-40B4-BE49-F238E27FC236}">
                  <a16:creationId xmlns:a16="http://schemas.microsoft.com/office/drawing/2014/main" id="{6B5501F4-D513-41A8-B74F-20FAC0E2A20E}"/>
                </a:ext>
              </a:extLst>
            </p:cNvPr>
            <p:cNvSpPr/>
            <p:nvPr/>
          </p:nvSpPr>
          <p:spPr>
            <a:xfrm flipH="1">
              <a:off x="1152519" y="4743451"/>
              <a:ext cx="738177" cy="105633"/>
            </a:xfrm>
            <a:prstGeom prst="r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400" b="0" i="0" u="none" strike="noStrike" kern="1200" cap="none" spc="0" normalizeH="0" baseline="0" noProof="0">
                <a:ln>
                  <a:noFill/>
                </a:ln>
                <a:solidFill>
                  <a:srgbClr val="FFFFFF"/>
                </a:solidFill>
                <a:effectLst/>
                <a:uLnTx/>
                <a:uFillTx/>
                <a:latin typeface="Open Sans"/>
                <a:ea typeface="+mn-ea"/>
                <a:cs typeface="+mn-cs"/>
              </a:endParaRPr>
            </a:p>
          </p:txBody>
        </p:sp>
      </p:grpSp>
      <p:grpSp>
        <p:nvGrpSpPr>
          <p:cNvPr id="33" name="Group 32">
            <a:extLst>
              <a:ext uri="{FF2B5EF4-FFF2-40B4-BE49-F238E27FC236}">
                <a16:creationId xmlns:a16="http://schemas.microsoft.com/office/drawing/2014/main" id="{5A00664E-F810-49DB-B8BE-C3979862DF70}"/>
              </a:ext>
            </a:extLst>
          </p:cNvPr>
          <p:cNvGrpSpPr/>
          <p:nvPr/>
        </p:nvGrpSpPr>
        <p:grpSpPr>
          <a:xfrm>
            <a:off x="9781955" y="3029688"/>
            <a:ext cx="1340780" cy="1275547"/>
            <a:chOff x="1152519" y="4743451"/>
            <a:chExt cx="738187" cy="1260676"/>
          </a:xfrm>
          <a:solidFill>
            <a:schemeClr val="accent1"/>
          </a:solidFill>
        </p:grpSpPr>
        <p:sp>
          <p:nvSpPr>
            <p:cNvPr id="34" name="Rectangle 33">
              <a:extLst>
                <a:ext uri="{FF2B5EF4-FFF2-40B4-BE49-F238E27FC236}">
                  <a16:creationId xmlns:a16="http://schemas.microsoft.com/office/drawing/2014/main" id="{013D157C-A54E-43BC-9EB5-44931DC1D010}"/>
                </a:ext>
              </a:extLst>
            </p:cNvPr>
            <p:cNvSpPr/>
            <p:nvPr/>
          </p:nvSpPr>
          <p:spPr>
            <a:xfrm>
              <a:off x="1152525" y="4848229"/>
              <a:ext cx="738181" cy="115589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400" b="0" i="0" u="none" strike="noStrike" kern="1200" cap="none" spc="0" normalizeH="0" baseline="0" noProof="0">
                <a:ln>
                  <a:noFill/>
                </a:ln>
                <a:solidFill>
                  <a:srgbClr val="FFFFFF"/>
                </a:solidFill>
                <a:effectLst/>
                <a:uLnTx/>
                <a:uFillTx/>
                <a:latin typeface="Open Sans"/>
                <a:ea typeface="+mn-ea"/>
                <a:cs typeface="+mn-cs"/>
              </a:endParaRPr>
            </a:p>
          </p:txBody>
        </p:sp>
        <p:sp>
          <p:nvSpPr>
            <p:cNvPr id="35" name="Right Triangle 34">
              <a:extLst>
                <a:ext uri="{FF2B5EF4-FFF2-40B4-BE49-F238E27FC236}">
                  <a16:creationId xmlns:a16="http://schemas.microsoft.com/office/drawing/2014/main" id="{C1B3AB4C-C3EE-433E-9D83-F7294A00D44D}"/>
                </a:ext>
              </a:extLst>
            </p:cNvPr>
            <p:cNvSpPr/>
            <p:nvPr/>
          </p:nvSpPr>
          <p:spPr>
            <a:xfrm flipH="1">
              <a:off x="1152519" y="4743451"/>
              <a:ext cx="738177" cy="105633"/>
            </a:xfrm>
            <a:prstGeom prst="r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400" b="0" i="0" u="none" strike="noStrike" kern="1200" cap="none" spc="0" normalizeH="0" baseline="0" noProof="0">
                <a:ln>
                  <a:noFill/>
                </a:ln>
                <a:solidFill>
                  <a:srgbClr val="FFFFFF"/>
                </a:solidFill>
                <a:effectLst/>
                <a:uLnTx/>
                <a:uFillTx/>
                <a:latin typeface="Open Sans"/>
                <a:ea typeface="+mn-ea"/>
                <a:cs typeface="+mn-cs"/>
              </a:endParaRPr>
            </a:p>
          </p:txBody>
        </p:sp>
      </p:grpSp>
      <p:cxnSp>
        <p:nvCxnSpPr>
          <p:cNvPr id="11" name="Straight Arrow Connector 10">
            <a:extLst>
              <a:ext uri="{FF2B5EF4-FFF2-40B4-BE49-F238E27FC236}">
                <a16:creationId xmlns:a16="http://schemas.microsoft.com/office/drawing/2014/main" id="{D80A7FF4-4FDE-49B5-8A93-F9DFD195F534}"/>
              </a:ext>
            </a:extLst>
          </p:cNvPr>
          <p:cNvCxnSpPr>
            <a:cxnSpLocks/>
          </p:cNvCxnSpPr>
          <p:nvPr/>
        </p:nvCxnSpPr>
        <p:spPr>
          <a:xfrm flipV="1">
            <a:off x="8426454" y="2330801"/>
            <a:ext cx="0" cy="1970024"/>
          </a:xfrm>
          <a:prstGeom prst="straightConnector1">
            <a:avLst/>
          </a:prstGeom>
          <a:ln w="19050">
            <a:solidFill>
              <a:schemeClr val="tx2"/>
            </a:solidFill>
            <a:tailEnd type="triangle"/>
          </a:ln>
        </p:spPr>
        <p:style>
          <a:lnRef idx="1">
            <a:schemeClr val="accent1"/>
          </a:lnRef>
          <a:fillRef idx="0">
            <a:schemeClr val="accent1"/>
          </a:fillRef>
          <a:effectRef idx="0">
            <a:schemeClr val="accent1"/>
          </a:effectRef>
          <a:fontRef idx="minor">
            <a:schemeClr val="tx1"/>
          </a:fontRef>
        </p:style>
      </p:cxnSp>
      <p:sp>
        <p:nvSpPr>
          <p:cNvPr id="17" name="Title 1">
            <a:extLst>
              <a:ext uri="{FF2B5EF4-FFF2-40B4-BE49-F238E27FC236}">
                <a16:creationId xmlns:a16="http://schemas.microsoft.com/office/drawing/2014/main" id="{AAF6CE41-630E-452A-ADEC-63E1FC0DC099}"/>
              </a:ext>
            </a:extLst>
          </p:cNvPr>
          <p:cNvSpPr txBox="1">
            <a:spLocks/>
          </p:cNvSpPr>
          <p:nvPr/>
        </p:nvSpPr>
        <p:spPr>
          <a:xfrm rot="16200000">
            <a:off x="7408950" y="3365315"/>
            <a:ext cx="1711454" cy="159567"/>
          </a:xfrm>
          <a:prstGeom prst="rect">
            <a:avLst/>
          </a:prstGeom>
        </p:spPr>
        <p:txBody>
          <a:bodyPr vert="horz" lIns="0" tIns="0" rIns="0" bIns="0" rtlCol="0" anchor="t" anchorCtr="0">
            <a:noAutofit/>
          </a:bodyPr>
          <a:lstStyle>
            <a:lvl1pPr algn="l" defTabSz="914400" rtl="0" eaLnBrk="1" latinLnBrk="0" hangingPunct="1">
              <a:lnSpc>
                <a:spcPct val="90000"/>
              </a:lnSpc>
              <a:spcBef>
                <a:spcPct val="0"/>
              </a:spcBef>
              <a:buNone/>
              <a:defRPr sz="3000" b="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sv-SE" sz="1000" b="1" i="0" u="none" strike="noStrike" kern="1200" cap="none" spc="0" normalizeH="0" baseline="0" noProof="0" dirty="0">
                <a:ln>
                  <a:noFill/>
                </a:ln>
                <a:solidFill>
                  <a:srgbClr val="000000"/>
                </a:solidFill>
                <a:effectLst/>
                <a:uLnTx/>
                <a:uFillTx/>
                <a:latin typeface="+mn-lt"/>
                <a:ea typeface="+mj-ea"/>
                <a:cs typeface="+mj-cs"/>
              </a:rPr>
              <a:t>Utbetalningsbelopp</a:t>
            </a:r>
            <a:endParaRPr kumimoji="0" lang="sv-SE" sz="1000" b="0" i="0" u="none" strike="noStrike" kern="1200" cap="none" spc="0" normalizeH="0" baseline="0" noProof="0" dirty="0">
              <a:ln>
                <a:noFill/>
              </a:ln>
              <a:solidFill>
                <a:srgbClr val="000000"/>
              </a:solidFill>
              <a:effectLst/>
              <a:uLnTx/>
              <a:uFillTx/>
              <a:latin typeface="+mn-lt"/>
              <a:ea typeface="+mj-ea"/>
              <a:cs typeface="+mj-cs"/>
            </a:endParaRPr>
          </a:p>
        </p:txBody>
      </p:sp>
      <p:sp>
        <p:nvSpPr>
          <p:cNvPr id="18" name="Title 1">
            <a:extLst>
              <a:ext uri="{FF2B5EF4-FFF2-40B4-BE49-F238E27FC236}">
                <a16:creationId xmlns:a16="http://schemas.microsoft.com/office/drawing/2014/main" id="{727741A0-74F0-4327-A955-424B4B6DFAC6}"/>
              </a:ext>
            </a:extLst>
          </p:cNvPr>
          <p:cNvSpPr txBox="1">
            <a:spLocks/>
          </p:cNvSpPr>
          <p:nvPr/>
        </p:nvSpPr>
        <p:spPr>
          <a:xfrm>
            <a:off x="8652158" y="4548117"/>
            <a:ext cx="2296563" cy="159567"/>
          </a:xfrm>
          <a:prstGeom prst="rect">
            <a:avLst/>
          </a:prstGeom>
        </p:spPr>
        <p:txBody>
          <a:bodyPr vert="horz" lIns="0" tIns="0" rIns="0" bIns="0" rtlCol="0" anchor="t" anchorCtr="0">
            <a:noAutofit/>
          </a:bodyPr>
          <a:lstStyle>
            <a:lvl1pPr algn="l" defTabSz="914400" rtl="0" eaLnBrk="1" latinLnBrk="0" hangingPunct="1">
              <a:lnSpc>
                <a:spcPct val="90000"/>
              </a:lnSpc>
              <a:spcBef>
                <a:spcPct val="0"/>
              </a:spcBef>
              <a:buNone/>
              <a:defRPr sz="3000" b="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sv-SE" sz="1000" b="1" i="0" u="none" strike="noStrike" kern="1200" cap="none" spc="0" normalizeH="0" baseline="0" noProof="0" dirty="0">
                <a:ln>
                  <a:noFill/>
                </a:ln>
                <a:solidFill>
                  <a:srgbClr val="000000"/>
                </a:solidFill>
                <a:effectLst/>
                <a:uLnTx/>
                <a:uFillTx/>
                <a:latin typeface="+mn-lt"/>
                <a:ea typeface="+mj-ea"/>
                <a:cs typeface="+mj-cs"/>
              </a:rPr>
              <a:t>År</a:t>
            </a:r>
            <a:endParaRPr kumimoji="0" lang="sv-SE" sz="1100" b="0" i="0" u="none" strike="noStrike" kern="1200" cap="none" spc="0" normalizeH="0" baseline="0" noProof="0" dirty="0">
              <a:ln>
                <a:noFill/>
              </a:ln>
              <a:solidFill>
                <a:srgbClr val="000000"/>
              </a:solidFill>
              <a:effectLst/>
              <a:uLnTx/>
              <a:uFillTx/>
              <a:latin typeface="+mn-lt"/>
              <a:ea typeface="+mj-ea"/>
              <a:cs typeface="+mj-cs"/>
            </a:endParaRPr>
          </a:p>
        </p:txBody>
      </p:sp>
      <p:cxnSp>
        <p:nvCxnSpPr>
          <p:cNvPr id="20" name="Straight Connector 19">
            <a:extLst>
              <a:ext uri="{FF2B5EF4-FFF2-40B4-BE49-F238E27FC236}">
                <a16:creationId xmlns:a16="http://schemas.microsoft.com/office/drawing/2014/main" id="{139E54E6-3772-4A7E-9BDA-A88F0F3377EE}"/>
              </a:ext>
            </a:extLst>
          </p:cNvPr>
          <p:cNvCxnSpPr>
            <a:cxnSpLocks/>
          </p:cNvCxnSpPr>
          <p:nvPr/>
        </p:nvCxnSpPr>
        <p:spPr>
          <a:xfrm>
            <a:off x="9102015" y="4258693"/>
            <a:ext cx="0" cy="84263"/>
          </a:xfrm>
          <a:prstGeom prst="line">
            <a:avLst/>
          </a:prstGeom>
          <a:ln w="9525">
            <a:solidFill>
              <a:schemeClr val="tx2"/>
            </a:solidFill>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321BA46F-6762-4CC1-859E-42BB428D3384}"/>
              </a:ext>
            </a:extLst>
          </p:cNvPr>
          <p:cNvCxnSpPr>
            <a:cxnSpLocks/>
          </p:cNvCxnSpPr>
          <p:nvPr/>
        </p:nvCxnSpPr>
        <p:spPr>
          <a:xfrm>
            <a:off x="9777579" y="4258693"/>
            <a:ext cx="0" cy="84263"/>
          </a:xfrm>
          <a:prstGeom prst="line">
            <a:avLst/>
          </a:prstGeom>
          <a:ln w="9525">
            <a:solidFill>
              <a:schemeClr val="tx2"/>
            </a:solidFill>
          </a:ln>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8485CEE6-ED92-4E2C-A713-61D45D4AA2E1}"/>
              </a:ext>
            </a:extLst>
          </p:cNvPr>
          <p:cNvCxnSpPr>
            <a:cxnSpLocks/>
          </p:cNvCxnSpPr>
          <p:nvPr/>
        </p:nvCxnSpPr>
        <p:spPr>
          <a:xfrm>
            <a:off x="10453144" y="4258693"/>
            <a:ext cx="0" cy="84263"/>
          </a:xfrm>
          <a:prstGeom prst="line">
            <a:avLst/>
          </a:prstGeom>
          <a:ln w="9525">
            <a:solidFill>
              <a:schemeClr val="tx2"/>
            </a:solidFill>
          </a:ln>
        </p:spPr>
        <p:style>
          <a:lnRef idx="1">
            <a:schemeClr val="accent1"/>
          </a:lnRef>
          <a:fillRef idx="0">
            <a:schemeClr val="accent1"/>
          </a:fillRef>
          <a:effectRef idx="0">
            <a:schemeClr val="accent1"/>
          </a:effectRef>
          <a:fontRef idx="minor">
            <a:schemeClr val="tx1"/>
          </a:fontRef>
        </p:style>
      </p:cxnSp>
      <p:cxnSp>
        <p:nvCxnSpPr>
          <p:cNvPr id="15" name="Straight Arrow Connector 14">
            <a:extLst>
              <a:ext uri="{FF2B5EF4-FFF2-40B4-BE49-F238E27FC236}">
                <a16:creationId xmlns:a16="http://schemas.microsoft.com/office/drawing/2014/main" id="{5B32D84A-DDD7-49F0-92E5-A3D26C6A596A}"/>
              </a:ext>
            </a:extLst>
          </p:cNvPr>
          <p:cNvCxnSpPr>
            <a:cxnSpLocks/>
          </p:cNvCxnSpPr>
          <p:nvPr/>
        </p:nvCxnSpPr>
        <p:spPr>
          <a:xfrm rot="5400000" flipV="1">
            <a:off x="9800439" y="2929682"/>
            <a:ext cx="0" cy="2747970"/>
          </a:xfrm>
          <a:prstGeom prst="straightConnector1">
            <a:avLst/>
          </a:prstGeom>
          <a:ln w="19050">
            <a:solidFill>
              <a:schemeClr val="tx2"/>
            </a:solidFill>
            <a:tailEnd type="triangle"/>
          </a:ln>
        </p:spPr>
        <p:style>
          <a:lnRef idx="1">
            <a:schemeClr val="accent1"/>
          </a:lnRef>
          <a:fillRef idx="0">
            <a:schemeClr val="accent1"/>
          </a:fillRef>
          <a:effectRef idx="0">
            <a:schemeClr val="accent1"/>
          </a:effectRef>
          <a:fontRef idx="minor">
            <a:schemeClr val="tx1"/>
          </a:fontRef>
        </p:style>
      </p:cxnSp>
      <p:sp>
        <p:nvSpPr>
          <p:cNvPr id="38" name="Title 1">
            <a:extLst>
              <a:ext uri="{FF2B5EF4-FFF2-40B4-BE49-F238E27FC236}">
                <a16:creationId xmlns:a16="http://schemas.microsoft.com/office/drawing/2014/main" id="{C1CF062D-1473-4F01-8B10-EC7EE6997000}"/>
              </a:ext>
            </a:extLst>
          </p:cNvPr>
          <p:cNvSpPr txBox="1">
            <a:spLocks/>
          </p:cNvSpPr>
          <p:nvPr/>
        </p:nvSpPr>
        <p:spPr>
          <a:xfrm>
            <a:off x="9031805" y="4388550"/>
            <a:ext cx="140377" cy="159567"/>
          </a:xfrm>
          <a:prstGeom prst="rect">
            <a:avLst/>
          </a:prstGeom>
        </p:spPr>
        <p:txBody>
          <a:bodyPr vert="horz" lIns="0" tIns="0" rIns="0" bIns="0" rtlCol="0" anchor="t" anchorCtr="0">
            <a:noAutofit/>
          </a:bodyPr>
          <a:lstStyle>
            <a:lvl1pPr algn="l" defTabSz="914400" rtl="0" eaLnBrk="1" latinLnBrk="0" hangingPunct="1">
              <a:lnSpc>
                <a:spcPct val="90000"/>
              </a:lnSpc>
              <a:spcBef>
                <a:spcPct val="0"/>
              </a:spcBef>
              <a:buNone/>
              <a:defRPr sz="3000" b="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sv-SE" sz="1000" b="0" i="0" u="none" strike="noStrike" kern="1200" cap="none" spc="0" normalizeH="0" baseline="0" noProof="0" dirty="0">
                <a:ln>
                  <a:noFill/>
                </a:ln>
                <a:solidFill>
                  <a:srgbClr val="000000"/>
                </a:solidFill>
                <a:effectLst/>
                <a:uLnTx/>
                <a:uFillTx/>
                <a:latin typeface="+mn-lt"/>
                <a:ea typeface="+mj-ea"/>
                <a:cs typeface="+mj-cs"/>
              </a:rPr>
              <a:t>5</a:t>
            </a:r>
            <a:endParaRPr kumimoji="0" lang="sv-SE" sz="1100" b="0" i="0" u="none" strike="noStrike" kern="1200" cap="none" spc="0" normalizeH="0" baseline="0" noProof="0" dirty="0">
              <a:ln>
                <a:noFill/>
              </a:ln>
              <a:solidFill>
                <a:srgbClr val="000000"/>
              </a:solidFill>
              <a:effectLst/>
              <a:uLnTx/>
              <a:uFillTx/>
              <a:latin typeface="+mn-lt"/>
              <a:ea typeface="+mj-ea"/>
              <a:cs typeface="+mj-cs"/>
            </a:endParaRPr>
          </a:p>
        </p:txBody>
      </p:sp>
      <p:sp>
        <p:nvSpPr>
          <p:cNvPr id="39" name="Title 1">
            <a:extLst>
              <a:ext uri="{FF2B5EF4-FFF2-40B4-BE49-F238E27FC236}">
                <a16:creationId xmlns:a16="http://schemas.microsoft.com/office/drawing/2014/main" id="{E436D266-D65C-419C-898A-295109BF0915}"/>
              </a:ext>
            </a:extLst>
          </p:cNvPr>
          <p:cNvSpPr txBox="1">
            <a:spLocks/>
          </p:cNvSpPr>
          <p:nvPr/>
        </p:nvSpPr>
        <p:spPr>
          <a:xfrm>
            <a:off x="9682399" y="4388550"/>
            <a:ext cx="190288" cy="159567"/>
          </a:xfrm>
          <a:prstGeom prst="rect">
            <a:avLst/>
          </a:prstGeom>
        </p:spPr>
        <p:txBody>
          <a:bodyPr vert="horz" lIns="0" tIns="0" rIns="0" bIns="0" rtlCol="0" anchor="t" anchorCtr="0">
            <a:noAutofit/>
          </a:bodyPr>
          <a:lstStyle>
            <a:lvl1pPr algn="l" defTabSz="914400" rtl="0" eaLnBrk="1" latinLnBrk="0" hangingPunct="1">
              <a:lnSpc>
                <a:spcPct val="90000"/>
              </a:lnSpc>
              <a:spcBef>
                <a:spcPct val="0"/>
              </a:spcBef>
              <a:buNone/>
              <a:defRPr sz="3000" b="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sv-SE" sz="1000" b="0" i="0" u="none" strike="noStrike" kern="1200" cap="none" spc="0" normalizeH="0" baseline="0" noProof="0" dirty="0">
                <a:ln>
                  <a:noFill/>
                </a:ln>
                <a:solidFill>
                  <a:srgbClr val="000000"/>
                </a:solidFill>
                <a:effectLst/>
                <a:uLnTx/>
                <a:uFillTx/>
                <a:latin typeface="+mn-lt"/>
                <a:ea typeface="+mj-ea"/>
                <a:cs typeface="+mj-cs"/>
              </a:rPr>
              <a:t>10</a:t>
            </a:r>
          </a:p>
        </p:txBody>
      </p:sp>
      <p:sp>
        <p:nvSpPr>
          <p:cNvPr id="40" name="Title 1">
            <a:extLst>
              <a:ext uri="{FF2B5EF4-FFF2-40B4-BE49-F238E27FC236}">
                <a16:creationId xmlns:a16="http://schemas.microsoft.com/office/drawing/2014/main" id="{D9788061-3A02-4CCD-8EF0-63207BF52EF9}"/>
              </a:ext>
            </a:extLst>
          </p:cNvPr>
          <p:cNvSpPr txBox="1">
            <a:spLocks/>
          </p:cNvSpPr>
          <p:nvPr/>
        </p:nvSpPr>
        <p:spPr>
          <a:xfrm>
            <a:off x="10340417" y="4388550"/>
            <a:ext cx="223836" cy="159567"/>
          </a:xfrm>
          <a:prstGeom prst="rect">
            <a:avLst/>
          </a:prstGeom>
        </p:spPr>
        <p:txBody>
          <a:bodyPr vert="horz" lIns="0" tIns="0" rIns="0" bIns="0" rtlCol="0" anchor="t" anchorCtr="0">
            <a:noAutofit/>
          </a:bodyPr>
          <a:lstStyle>
            <a:lvl1pPr algn="l" defTabSz="914400" rtl="0" eaLnBrk="1" latinLnBrk="0" hangingPunct="1">
              <a:lnSpc>
                <a:spcPct val="90000"/>
              </a:lnSpc>
              <a:spcBef>
                <a:spcPct val="0"/>
              </a:spcBef>
              <a:buNone/>
              <a:defRPr sz="3000" b="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sv-SE" sz="1000" b="0" i="0" u="none" strike="noStrike" kern="1200" cap="none" spc="0" normalizeH="0" baseline="0" noProof="0" dirty="0">
                <a:ln>
                  <a:noFill/>
                </a:ln>
                <a:effectLst/>
                <a:uLnTx/>
                <a:uFillTx/>
                <a:latin typeface="+mn-lt"/>
                <a:ea typeface="+mj-ea"/>
                <a:cs typeface="+mj-cs"/>
              </a:rPr>
              <a:t>15</a:t>
            </a:r>
          </a:p>
        </p:txBody>
      </p:sp>
      <p:sp>
        <p:nvSpPr>
          <p:cNvPr id="41" name="Title 1">
            <a:extLst>
              <a:ext uri="{FF2B5EF4-FFF2-40B4-BE49-F238E27FC236}">
                <a16:creationId xmlns:a16="http://schemas.microsoft.com/office/drawing/2014/main" id="{C224A35D-6D65-40C7-84E4-E95E79733AC3}"/>
              </a:ext>
            </a:extLst>
          </p:cNvPr>
          <p:cNvSpPr txBox="1">
            <a:spLocks/>
          </p:cNvSpPr>
          <p:nvPr/>
        </p:nvSpPr>
        <p:spPr>
          <a:xfrm>
            <a:off x="11007023" y="4388550"/>
            <a:ext cx="223834" cy="159567"/>
          </a:xfrm>
          <a:prstGeom prst="rect">
            <a:avLst/>
          </a:prstGeom>
        </p:spPr>
        <p:txBody>
          <a:bodyPr vert="horz" lIns="0" tIns="0" rIns="0" bIns="0" rtlCol="0" anchor="t" anchorCtr="0">
            <a:noAutofit/>
          </a:bodyPr>
          <a:lstStyle>
            <a:lvl1pPr algn="l" defTabSz="914400" rtl="0" eaLnBrk="1" latinLnBrk="0" hangingPunct="1">
              <a:lnSpc>
                <a:spcPct val="90000"/>
              </a:lnSpc>
              <a:spcBef>
                <a:spcPct val="0"/>
              </a:spcBef>
              <a:buNone/>
              <a:defRPr sz="3000" b="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sv-SE" sz="1000" b="0" i="0" u="none" strike="noStrike" kern="1200" cap="none" spc="0" normalizeH="0" baseline="0" noProof="0" dirty="0">
                <a:ln>
                  <a:noFill/>
                </a:ln>
                <a:solidFill>
                  <a:srgbClr val="000000"/>
                </a:solidFill>
                <a:effectLst/>
                <a:uLnTx/>
                <a:uFillTx/>
                <a:latin typeface="+mn-lt"/>
                <a:ea typeface="+mj-ea"/>
                <a:cs typeface="+mj-cs"/>
              </a:rPr>
              <a:t>20</a:t>
            </a:r>
          </a:p>
        </p:txBody>
      </p:sp>
      <p:cxnSp>
        <p:nvCxnSpPr>
          <p:cNvPr id="80" name="Straight Connector 79">
            <a:extLst>
              <a:ext uri="{FF2B5EF4-FFF2-40B4-BE49-F238E27FC236}">
                <a16:creationId xmlns:a16="http://schemas.microsoft.com/office/drawing/2014/main" id="{2D62BD8B-D6C7-4D7D-9418-827CDB2C8C26}"/>
              </a:ext>
            </a:extLst>
          </p:cNvPr>
          <p:cNvCxnSpPr>
            <a:cxnSpLocks/>
            <a:stCxn id="75" idx="3"/>
          </p:cNvCxnSpPr>
          <p:nvPr/>
        </p:nvCxnSpPr>
        <p:spPr>
          <a:xfrm>
            <a:off x="4121490" y="2561042"/>
            <a:ext cx="276136" cy="0"/>
          </a:xfrm>
          <a:prstGeom prst="line">
            <a:avLst/>
          </a:prstGeom>
          <a:ln w="25400">
            <a:solidFill>
              <a:schemeClr val="accent1"/>
            </a:solidFill>
            <a:headEnd type="none" w="med" len="med"/>
            <a:tailEnd type="oval" w="lg" len="lg"/>
          </a:ln>
        </p:spPr>
        <p:style>
          <a:lnRef idx="1">
            <a:schemeClr val="accent1"/>
          </a:lnRef>
          <a:fillRef idx="0">
            <a:schemeClr val="accent1"/>
          </a:fillRef>
          <a:effectRef idx="0">
            <a:schemeClr val="accent1"/>
          </a:effectRef>
          <a:fontRef idx="minor">
            <a:schemeClr val="tx1"/>
          </a:fontRef>
        </p:style>
      </p:cxnSp>
      <p:sp>
        <p:nvSpPr>
          <p:cNvPr id="94" name="TextBox 93">
            <a:extLst>
              <a:ext uri="{FF2B5EF4-FFF2-40B4-BE49-F238E27FC236}">
                <a16:creationId xmlns:a16="http://schemas.microsoft.com/office/drawing/2014/main" id="{3704BB07-C554-4026-8FF4-66E8DEDFDF48}"/>
              </a:ext>
            </a:extLst>
          </p:cNvPr>
          <p:cNvSpPr txBox="1"/>
          <p:nvPr/>
        </p:nvSpPr>
        <p:spPr>
          <a:xfrm>
            <a:off x="8650453" y="3747586"/>
            <a:ext cx="227548" cy="246221"/>
          </a:xfrm>
          <a:prstGeom prst="rect">
            <a:avLst/>
          </a:prstGeom>
          <a:noFill/>
        </p:spPr>
        <p:txBody>
          <a:bodyPr wrap="squar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600" b="1" i="0" u="none" strike="noStrike" kern="1200" cap="none" spc="0" normalizeH="0" baseline="0" noProof="0" dirty="0">
                <a:ln>
                  <a:noFill/>
                </a:ln>
                <a:solidFill>
                  <a:schemeClr val="bg1"/>
                </a:solidFill>
                <a:effectLst/>
                <a:uLnTx/>
                <a:uFillTx/>
                <a:ea typeface="+mn-ea"/>
                <a:cs typeface="+mn-cs"/>
              </a:rPr>
              <a:t>A</a:t>
            </a:r>
          </a:p>
        </p:txBody>
      </p:sp>
      <p:sp>
        <p:nvSpPr>
          <p:cNvPr id="95" name="TextBox 94">
            <a:extLst>
              <a:ext uri="{FF2B5EF4-FFF2-40B4-BE49-F238E27FC236}">
                <a16:creationId xmlns:a16="http://schemas.microsoft.com/office/drawing/2014/main" id="{BC7E29BA-A797-4719-AD0C-7455A013DC7B}"/>
              </a:ext>
            </a:extLst>
          </p:cNvPr>
          <p:cNvSpPr txBox="1"/>
          <p:nvPr/>
        </p:nvSpPr>
        <p:spPr>
          <a:xfrm>
            <a:off x="9322442" y="3747586"/>
            <a:ext cx="227548" cy="246221"/>
          </a:xfrm>
          <a:prstGeom prst="rect">
            <a:avLst/>
          </a:prstGeom>
          <a:noFill/>
        </p:spPr>
        <p:txBody>
          <a:bodyPr wrap="squar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600" b="1" i="0" u="none" strike="noStrike" kern="1200" cap="none" spc="0" normalizeH="0" baseline="0" noProof="0" dirty="0">
                <a:ln>
                  <a:noFill/>
                </a:ln>
                <a:solidFill>
                  <a:schemeClr val="bg1"/>
                </a:solidFill>
                <a:effectLst/>
                <a:uLnTx/>
                <a:uFillTx/>
                <a:ea typeface="+mn-ea"/>
                <a:cs typeface="+mn-cs"/>
              </a:rPr>
              <a:t>B</a:t>
            </a:r>
          </a:p>
        </p:txBody>
      </p:sp>
      <p:sp>
        <p:nvSpPr>
          <p:cNvPr id="96" name="TextBox 95">
            <a:extLst>
              <a:ext uri="{FF2B5EF4-FFF2-40B4-BE49-F238E27FC236}">
                <a16:creationId xmlns:a16="http://schemas.microsoft.com/office/drawing/2014/main" id="{3CD189F7-4238-4714-BB30-804AAB6CFECC}"/>
              </a:ext>
            </a:extLst>
          </p:cNvPr>
          <p:cNvSpPr txBox="1"/>
          <p:nvPr/>
        </p:nvSpPr>
        <p:spPr>
          <a:xfrm>
            <a:off x="10338571" y="3747586"/>
            <a:ext cx="227548" cy="246221"/>
          </a:xfrm>
          <a:prstGeom prst="rect">
            <a:avLst/>
          </a:prstGeom>
          <a:noFill/>
        </p:spPr>
        <p:txBody>
          <a:bodyPr wrap="squar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600" b="1" i="0" u="none" strike="noStrike" kern="1200" cap="none" spc="0" normalizeH="0" baseline="0" noProof="0" dirty="0">
                <a:ln>
                  <a:noFill/>
                </a:ln>
                <a:solidFill>
                  <a:schemeClr val="bg1"/>
                </a:solidFill>
                <a:effectLst/>
                <a:uLnTx/>
                <a:uFillTx/>
                <a:ea typeface="+mn-ea"/>
                <a:cs typeface="+mn-cs"/>
              </a:rPr>
              <a:t>C</a:t>
            </a:r>
          </a:p>
        </p:txBody>
      </p:sp>
      <p:graphicFrame>
        <p:nvGraphicFramePr>
          <p:cNvPr id="97" name="Table 97">
            <a:extLst>
              <a:ext uri="{FF2B5EF4-FFF2-40B4-BE49-F238E27FC236}">
                <a16:creationId xmlns:a16="http://schemas.microsoft.com/office/drawing/2014/main" id="{92ABC42B-BE96-4823-8AAA-CE288B3985A6}"/>
              </a:ext>
            </a:extLst>
          </p:cNvPr>
          <p:cNvGraphicFramePr>
            <a:graphicFrameLocks noGrp="1"/>
          </p:cNvGraphicFramePr>
          <p:nvPr>
            <p:extLst>
              <p:ext uri="{D42A27DB-BD31-4B8C-83A1-F6EECF244321}">
                <p14:modId xmlns:p14="http://schemas.microsoft.com/office/powerpoint/2010/main" val="1745077953"/>
              </p:ext>
            </p:extLst>
          </p:nvPr>
        </p:nvGraphicFramePr>
        <p:xfrm>
          <a:off x="8426452" y="4749649"/>
          <a:ext cx="2696263" cy="731520"/>
        </p:xfrm>
        <a:graphic>
          <a:graphicData uri="http://schemas.openxmlformats.org/drawingml/2006/table">
            <a:tbl>
              <a:tblPr bandRow="1">
                <a:tableStyleId>{912C8C85-51F0-491E-9774-3900AFEF0FD7}</a:tableStyleId>
              </a:tblPr>
              <a:tblGrid>
                <a:gridCol w="430424">
                  <a:extLst>
                    <a:ext uri="{9D8B030D-6E8A-4147-A177-3AD203B41FA5}">
                      <a16:colId xmlns:a16="http://schemas.microsoft.com/office/drawing/2014/main" val="1828036005"/>
                    </a:ext>
                  </a:extLst>
                </a:gridCol>
                <a:gridCol w="768556">
                  <a:extLst>
                    <a:ext uri="{9D8B030D-6E8A-4147-A177-3AD203B41FA5}">
                      <a16:colId xmlns:a16="http://schemas.microsoft.com/office/drawing/2014/main" val="4106606283"/>
                    </a:ext>
                  </a:extLst>
                </a:gridCol>
                <a:gridCol w="1497283">
                  <a:extLst>
                    <a:ext uri="{9D8B030D-6E8A-4147-A177-3AD203B41FA5}">
                      <a16:colId xmlns:a16="http://schemas.microsoft.com/office/drawing/2014/main" val="1970807796"/>
                    </a:ext>
                  </a:extLst>
                </a:gridCol>
              </a:tblGrid>
              <a:tr h="144000">
                <a:tc>
                  <a:txBody>
                    <a:bodyPr/>
                    <a:lstStyle/>
                    <a:p>
                      <a:pPr algn="ctr"/>
                      <a:r>
                        <a:rPr lang="sv-SE" sz="1000" b="1" dirty="0"/>
                        <a:t>A</a:t>
                      </a:r>
                    </a:p>
                  </a:txBody>
                  <a:tcPr anchor="ctr">
                    <a:lnL w="6350" cap="flat" cmpd="sng" algn="ctr">
                      <a:noFill/>
                      <a:prstDash val="solid"/>
                      <a:miter lim="800000"/>
                    </a:lnL>
                    <a:lnR w="12700" cap="flat" cmpd="sng" algn="ctr">
                      <a:solidFill>
                        <a:schemeClr val="tx2"/>
                      </a:solidFill>
                      <a:prstDash val="sysDot"/>
                      <a:round/>
                      <a:headEnd type="none" w="med" len="med"/>
                      <a:tailEnd type="none" w="med" len="med"/>
                    </a:lnR>
                    <a:lnT w="6350" cap="flat" cmpd="sng" algn="ctr">
                      <a:noFill/>
                      <a:prstDash val="solid"/>
                      <a:miter lim="800000"/>
                    </a:lnT>
                    <a:lnB w="12700" cap="flat" cmpd="sng" algn="ctr">
                      <a:solidFill>
                        <a:schemeClr val="tx2"/>
                      </a:solidFill>
                      <a:prstDash val="sysDot"/>
                      <a:round/>
                      <a:headEnd type="none" w="med" len="med"/>
                      <a:tailEnd type="none" w="med" len="med"/>
                    </a:lnB>
                    <a:lnTlToBr w="12700" cmpd="sng">
                      <a:noFill/>
                      <a:prstDash val="solid"/>
                    </a:lnTlToBr>
                    <a:lnBlToTr w="12700" cmpd="sng">
                      <a:noFill/>
                      <a:prstDash val="solid"/>
                    </a:lnBlToTr>
                  </a:tcPr>
                </a:tc>
                <a:tc>
                  <a:txBody>
                    <a:bodyPr/>
                    <a:lstStyle/>
                    <a:p>
                      <a:r>
                        <a:rPr lang="sv-SE" sz="1000" dirty="0"/>
                        <a:t>År 0-5</a:t>
                      </a:r>
                    </a:p>
                  </a:txBody>
                  <a:tcPr anchor="ctr">
                    <a:lnL w="12700" cap="flat" cmpd="sng" algn="ctr">
                      <a:solidFill>
                        <a:schemeClr val="tx2"/>
                      </a:solidFill>
                      <a:prstDash val="sysDot"/>
                      <a:round/>
                      <a:headEnd type="none" w="med" len="med"/>
                      <a:tailEnd type="none" w="med" len="med"/>
                    </a:lnL>
                    <a:lnR w="12700" cap="flat" cmpd="sng" algn="ctr">
                      <a:solidFill>
                        <a:schemeClr val="tx2"/>
                      </a:solidFill>
                      <a:prstDash val="sysDot"/>
                      <a:round/>
                      <a:headEnd type="none" w="med" len="med"/>
                      <a:tailEnd type="none" w="med" len="med"/>
                    </a:lnR>
                    <a:lnT w="6350" cap="flat" cmpd="sng" algn="ctr">
                      <a:noFill/>
                      <a:prstDash val="solid"/>
                      <a:miter lim="800000"/>
                    </a:lnT>
                    <a:lnB w="12700" cap="flat" cmpd="sng" algn="ctr">
                      <a:solidFill>
                        <a:schemeClr val="tx2"/>
                      </a:solidFill>
                      <a:prstDash val="sysDot"/>
                      <a:round/>
                      <a:headEnd type="none" w="med" len="med"/>
                      <a:tailEnd type="none" w="med" len="med"/>
                    </a:lnB>
                    <a:lnTlToBr w="12700" cmpd="sng">
                      <a:noFill/>
                      <a:prstDash val="solid"/>
                    </a:lnTlToBr>
                    <a:lnBlToTr w="12700" cmpd="sng">
                      <a:noFill/>
                      <a:prstDash val="solid"/>
                    </a:lnBlToTr>
                  </a:tcPr>
                </a:tc>
                <a:tc>
                  <a:txBody>
                    <a:bodyPr/>
                    <a:lstStyle/>
                    <a:p>
                      <a:r>
                        <a:rPr lang="sv-SE" sz="1000" dirty="0"/>
                        <a:t>15% av kapitalet</a:t>
                      </a:r>
                    </a:p>
                  </a:txBody>
                  <a:tcPr anchor="ctr">
                    <a:lnL w="12700" cap="flat" cmpd="sng" algn="ctr">
                      <a:solidFill>
                        <a:schemeClr val="tx2"/>
                      </a:solidFill>
                      <a:prstDash val="sysDot"/>
                      <a:round/>
                      <a:headEnd type="none" w="med" len="med"/>
                      <a:tailEnd type="none" w="med" len="med"/>
                    </a:lnL>
                    <a:lnR w="6350" cap="flat" cmpd="sng" algn="ctr">
                      <a:noFill/>
                      <a:prstDash val="solid"/>
                      <a:miter lim="800000"/>
                    </a:lnR>
                    <a:lnT w="6350" cap="flat" cmpd="sng" algn="ctr">
                      <a:noFill/>
                      <a:prstDash val="solid"/>
                      <a:miter lim="800000"/>
                    </a:lnT>
                    <a:lnB w="12700" cap="flat" cmpd="sng" algn="ctr">
                      <a:solidFill>
                        <a:schemeClr val="tx2"/>
                      </a:solidFill>
                      <a:prstDash val="sysDot"/>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930408436"/>
                  </a:ext>
                </a:extLst>
              </a:tr>
              <a:tr h="144000">
                <a:tc>
                  <a:txBody>
                    <a:bodyPr/>
                    <a:lstStyle/>
                    <a:p>
                      <a:pPr algn="ctr"/>
                      <a:r>
                        <a:rPr lang="sv-SE" sz="1000" b="1" dirty="0"/>
                        <a:t>B</a:t>
                      </a:r>
                    </a:p>
                  </a:txBody>
                  <a:tcPr anchor="ctr">
                    <a:lnL w="6350" cap="flat" cmpd="sng" algn="ctr">
                      <a:noFill/>
                      <a:prstDash val="solid"/>
                      <a:miter lim="800000"/>
                    </a:lnL>
                    <a:lnR w="12700" cap="flat" cmpd="sng" algn="ctr">
                      <a:solidFill>
                        <a:schemeClr val="tx2"/>
                      </a:solidFill>
                      <a:prstDash val="sysDot"/>
                      <a:round/>
                      <a:headEnd type="none" w="med" len="med"/>
                      <a:tailEnd type="none" w="med" len="med"/>
                    </a:lnR>
                    <a:lnT w="12700" cap="flat" cmpd="sng" algn="ctr">
                      <a:solidFill>
                        <a:schemeClr val="tx2"/>
                      </a:solidFill>
                      <a:prstDash val="sysDot"/>
                      <a:round/>
                      <a:headEnd type="none" w="med" len="med"/>
                      <a:tailEnd type="none" w="med" len="med"/>
                    </a:lnT>
                    <a:lnB w="12700" cap="flat" cmpd="sng" algn="ctr">
                      <a:solidFill>
                        <a:schemeClr val="tx2"/>
                      </a:solidFill>
                      <a:prstDash val="sysDot"/>
                      <a:round/>
                      <a:headEnd type="none" w="med" len="med"/>
                      <a:tailEnd type="none" w="med" len="med"/>
                    </a:lnB>
                    <a:lnTlToBr w="12700" cmpd="sng">
                      <a:noFill/>
                      <a:prstDash val="solid"/>
                    </a:lnTlToBr>
                    <a:lnBlToTr w="12700" cmpd="sng">
                      <a:noFill/>
                      <a:prstDash val="solid"/>
                    </a:lnBlToTr>
                  </a:tcPr>
                </a:tc>
                <a:tc>
                  <a:txBody>
                    <a:bodyPr/>
                    <a:lstStyle/>
                    <a:p>
                      <a:r>
                        <a:rPr lang="sv-SE" sz="1000" dirty="0"/>
                        <a:t>År 5-10</a:t>
                      </a:r>
                    </a:p>
                  </a:txBody>
                  <a:tcPr anchor="ctr">
                    <a:lnL w="12700" cap="flat" cmpd="sng" algn="ctr">
                      <a:solidFill>
                        <a:schemeClr val="tx2"/>
                      </a:solidFill>
                      <a:prstDash val="sysDot"/>
                      <a:round/>
                      <a:headEnd type="none" w="med" len="med"/>
                      <a:tailEnd type="none" w="med" len="med"/>
                    </a:lnL>
                    <a:lnR w="12700" cap="flat" cmpd="sng" algn="ctr">
                      <a:solidFill>
                        <a:schemeClr val="tx2"/>
                      </a:solidFill>
                      <a:prstDash val="sysDot"/>
                      <a:round/>
                      <a:headEnd type="none" w="med" len="med"/>
                      <a:tailEnd type="none" w="med" len="med"/>
                    </a:lnR>
                    <a:lnT w="12700" cap="flat" cmpd="sng" algn="ctr">
                      <a:solidFill>
                        <a:schemeClr val="tx2"/>
                      </a:solidFill>
                      <a:prstDash val="sysDot"/>
                      <a:round/>
                      <a:headEnd type="none" w="med" len="med"/>
                      <a:tailEnd type="none" w="med" len="med"/>
                    </a:lnT>
                    <a:lnB w="12700" cap="flat" cmpd="sng" algn="ctr">
                      <a:solidFill>
                        <a:schemeClr val="tx2"/>
                      </a:solidFill>
                      <a:prstDash val="sysDot"/>
                      <a:round/>
                      <a:headEnd type="none" w="med" len="med"/>
                      <a:tailEnd type="none" w="med" len="med"/>
                    </a:lnB>
                    <a:lnTlToBr w="12700" cmpd="sng">
                      <a:noFill/>
                      <a:prstDash val="solid"/>
                    </a:lnTlToBr>
                    <a:lnBlToTr w="12700" cmpd="sng">
                      <a:noFill/>
                      <a:prstDash val="solid"/>
                    </a:lnBlToTr>
                  </a:tcPr>
                </a:tc>
                <a:tc>
                  <a:txBody>
                    <a:bodyPr/>
                    <a:lstStyle/>
                    <a:p>
                      <a:r>
                        <a:rPr lang="sv-SE" sz="1000" dirty="0"/>
                        <a:t>25% av kapitalet</a:t>
                      </a:r>
                    </a:p>
                  </a:txBody>
                  <a:tcPr anchor="ctr">
                    <a:lnL w="12700" cap="flat" cmpd="sng" algn="ctr">
                      <a:solidFill>
                        <a:schemeClr val="tx2"/>
                      </a:solidFill>
                      <a:prstDash val="sysDot"/>
                      <a:round/>
                      <a:headEnd type="none" w="med" len="med"/>
                      <a:tailEnd type="none" w="med" len="med"/>
                    </a:lnL>
                    <a:lnR w="6350" cap="flat" cmpd="sng" algn="ctr">
                      <a:noFill/>
                      <a:prstDash val="solid"/>
                      <a:miter lim="800000"/>
                    </a:lnR>
                    <a:lnT w="12700" cap="flat" cmpd="sng" algn="ctr">
                      <a:solidFill>
                        <a:schemeClr val="tx2"/>
                      </a:solidFill>
                      <a:prstDash val="sysDot"/>
                      <a:round/>
                      <a:headEnd type="none" w="med" len="med"/>
                      <a:tailEnd type="none" w="med" len="med"/>
                    </a:lnT>
                    <a:lnB w="12700" cap="flat" cmpd="sng" algn="ctr">
                      <a:solidFill>
                        <a:schemeClr val="tx2"/>
                      </a:solidFill>
                      <a:prstDash val="sysDot"/>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961312105"/>
                  </a:ext>
                </a:extLst>
              </a:tr>
              <a:tr h="144000">
                <a:tc>
                  <a:txBody>
                    <a:bodyPr/>
                    <a:lstStyle/>
                    <a:p>
                      <a:pPr algn="ctr"/>
                      <a:r>
                        <a:rPr lang="sv-SE" sz="1000" b="1" dirty="0"/>
                        <a:t>C</a:t>
                      </a:r>
                    </a:p>
                  </a:txBody>
                  <a:tcPr anchor="ctr">
                    <a:lnL w="6350" cap="flat" cmpd="sng" algn="ctr">
                      <a:noFill/>
                      <a:prstDash val="solid"/>
                      <a:miter lim="800000"/>
                    </a:lnL>
                    <a:lnR w="12700" cap="flat" cmpd="sng" algn="ctr">
                      <a:solidFill>
                        <a:schemeClr val="tx2"/>
                      </a:solidFill>
                      <a:prstDash val="sysDot"/>
                      <a:round/>
                      <a:headEnd type="none" w="med" len="med"/>
                      <a:tailEnd type="none" w="med" len="med"/>
                    </a:lnR>
                    <a:lnT w="12700" cap="flat" cmpd="sng" algn="ctr">
                      <a:solidFill>
                        <a:schemeClr val="tx2"/>
                      </a:solidFill>
                      <a:prstDash val="sysDot"/>
                      <a:round/>
                      <a:headEnd type="none" w="med" len="med"/>
                      <a:tailEnd type="none" w="med" len="med"/>
                    </a:lnT>
                    <a:lnB w="6350" cap="flat" cmpd="sng" algn="ctr">
                      <a:noFill/>
                      <a:prstDash val="solid"/>
                      <a:miter lim="800000"/>
                    </a:lnB>
                    <a:lnTlToBr w="12700" cmpd="sng">
                      <a:noFill/>
                      <a:prstDash val="solid"/>
                    </a:lnTlToBr>
                    <a:lnBlToTr w="12700" cmpd="sng">
                      <a:noFill/>
                      <a:prstDash val="solid"/>
                    </a:lnBlToTr>
                  </a:tcPr>
                </a:tc>
                <a:tc>
                  <a:txBody>
                    <a:bodyPr/>
                    <a:lstStyle/>
                    <a:p>
                      <a:r>
                        <a:rPr lang="sv-SE" sz="1000" dirty="0"/>
                        <a:t>År 10-20</a:t>
                      </a:r>
                    </a:p>
                  </a:txBody>
                  <a:tcPr anchor="ctr">
                    <a:lnL w="12700" cap="flat" cmpd="sng" algn="ctr">
                      <a:solidFill>
                        <a:schemeClr val="tx2"/>
                      </a:solidFill>
                      <a:prstDash val="sysDot"/>
                      <a:round/>
                      <a:headEnd type="none" w="med" len="med"/>
                      <a:tailEnd type="none" w="med" len="med"/>
                    </a:lnL>
                    <a:lnR w="12700" cap="flat" cmpd="sng" algn="ctr">
                      <a:solidFill>
                        <a:schemeClr val="tx2"/>
                      </a:solidFill>
                      <a:prstDash val="sysDot"/>
                      <a:round/>
                      <a:headEnd type="none" w="med" len="med"/>
                      <a:tailEnd type="none" w="med" len="med"/>
                    </a:lnR>
                    <a:lnT w="12700" cap="flat" cmpd="sng" algn="ctr">
                      <a:solidFill>
                        <a:schemeClr val="tx2"/>
                      </a:solidFill>
                      <a:prstDash val="sysDot"/>
                      <a:round/>
                      <a:headEnd type="none" w="med" len="med"/>
                      <a:tailEnd type="none" w="med" len="med"/>
                    </a:lnT>
                    <a:lnB w="6350" cap="flat" cmpd="sng" algn="ctr">
                      <a:noFill/>
                      <a:prstDash val="solid"/>
                      <a:miter lim="800000"/>
                    </a:lnB>
                    <a:lnTlToBr w="12700" cmpd="sng">
                      <a:noFill/>
                      <a:prstDash val="solid"/>
                    </a:lnTlToBr>
                    <a:lnBlToTr w="12700" cmpd="sng">
                      <a:noFill/>
                      <a:prstDash val="solid"/>
                    </a:lnBlToTr>
                  </a:tcPr>
                </a:tc>
                <a:tc>
                  <a:txBody>
                    <a:bodyPr/>
                    <a:lstStyle/>
                    <a:p>
                      <a:r>
                        <a:rPr lang="sv-SE" sz="1000" dirty="0"/>
                        <a:t>60% av kapitalet</a:t>
                      </a:r>
                    </a:p>
                  </a:txBody>
                  <a:tcPr anchor="ctr">
                    <a:lnL w="12700" cap="flat" cmpd="sng" algn="ctr">
                      <a:solidFill>
                        <a:schemeClr val="tx2"/>
                      </a:solidFill>
                      <a:prstDash val="sysDot"/>
                      <a:round/>
                      <a:headEnd type="none" w="med" len="med"/>
                      <a:tailEnd type="none" w="med" len="med"/>
                    </a:lnL>
                    <a:lnR w="6350" cap="flat" cmpd="sng" algn="ctr">
                      <a:noFill/>
                      <a:prstDash val="solid"/>
                      <a:miter lim="800000"/>
                    </a:lnR>
                    <a:lnT w="12700" cap="flat" cmpd="sng" algn="ctr">
                      <a:solidFill>
                        <a:schemeClr val="tx2"/>
                      </a:solidFill>
                      <a:prstDash val="sysDot"/>
                      <a:round/>
                      <a:headEnd type="none" w="med" len="med"/>
                      <a:tailEnd type="none" w="med" len="med"/>
                    </a:lnT>
                    <a:lnB w="6350" cap="flat" cmpd="sng" algn="ctr">
                      <a:noFill/>
                      <a:prstDash val="solid"/>
                      <a:miter lim="800000"/>
                    </a:lnB>
                    <a:lnTlToBr w="12700" cmpd="sng">
                      <a:noFill/>
                      <a:prstDash val="solid"/>
                    </a:lnTlToBr>
                    <a:lnBlToTr w="12700" cmpd="sng">
                      <a:noFill/>
                      <a:prstDash val="solid"/>
                    </a:lnBlToTr>
                  </a:tcPr>
                </a:tc>
                <a:extLst>
                  <a:ext uri="{0D108BD9-81ED-4DB2-BD59-A6C34878D82A}">
                    <a16:rowId xmlns:a16="http://schemas.microsoft.com/office/drawing/2014/main" val="3869382369"/>
                  </a:ext>
                </a:extLst>
              </a:tr>
            </a:tbl>
          </a:graphicData>
        </a:graphic>
      </p:graphicFrame>
      <p:sp>
        <p:nvSpPr>
          <p:cNvPr id="98" name="Title 1">
            <a:extLst>
              <a:ext uri="{FF2B5EF4-FFF2-40B4-BE49-F238E27FC236}">
                <a16:creationId xmlns:a16="http://schemas.microsoft.com/office/drawing/2014/main" id="{838A62C6-D11B-4EA4-92F3-09D3680B5FB2}"/>
              </a:ext>
            </a:extLst>
          </p:cNvPr>
          <p:cNvSpPr txBox="1">
            <a:spLocks/>
          </p:cNvSpPr>
          <p:nvPr/>
        </p:nvSpPr>
        <p:spPr>
          <a:xfrm>
            <a:off x="10394055" y="2323827"/>
            <a:ext cx="780369" cy="285679"/>
          </a:xfrm>
          <a:prstGeom prst="roundRect">
            <a:avLst/>
          </a:prstGeom>
          <a:solidFill>
            <a:schemeClr val="bg1"/>
          </a:solidFill>
        </p:spPr>
        <p:txBody>
          <a:bodyPr vert="horz" lIns="0" tIns="0" rIns="0" bIns="0" rtlCol="0" anchor="ctr" anchorCtr="0">
            <a:noAutofit/>
          </a:bodyPr>
          <a:lstStyle>
            <a:lvl1pPr algn="l" defTabSz="914400" rtl="0" eaLnBrk="1" latinLnBrk="0" hangingPunct="1">
              <a:lnSpc>
                <a:spcPct val="90000"/>
              </a:lnSpc>
              <a:spcBef>
                <a:spcPct val="0"/>
              </a:spcBef>
              <a:buNone/>
              <a:defRPr sz="3000" b="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sv-SE" sz="1000" b="0" u="none" strike="noStrike" kern="1200" cap="none" spc="0" normalizeH="0" baseline="0" noProof="0" dirty="0">
                <a:ln>
                  <a:noFill/>
                </a:ln>
                <a:effectLst/>
                <a:uLnTx/>
                <a:uFillTx/>
                <a:latin typeface="+mn-lt"/>
                <a:ea typeface="+mj-ea"/>
                <a:cs typeface="+mj-cs"/>
              </a:rPr>
              <a:t>Exempel</a:t>
            </a:r>
            <a:endParaRPr kumimoji="0" lang="sv-SE" sz="1050" b="0" u="none" strike="noStrike" kern="1200" cap="none" spc="0" normalizeH="0" baseline="0" noProof="0" dirty="0">
              <a:ln>
                <a:noFill/>
              </a:ln>
              <a:effectLst/>
              <a:uLnTx/>
              <a:uFillTx/>
              <a:latin typeface="+mn-lt"/>
              <a:ea typeface="+mj-ea"/>
              <a:cs typeface="+mj-cs"/>
            </a:endParaRPr>
          </a:p>
        </p:txBody>
      </p:sp>
      <p:sp>
        <p:nvSpPr>
          <p:cNvPr id="104" name="Title 1">
            <a:extLst>
              <a:ext uri="{FF2B5EF4-FFF2-40B4-BE49-F238E27FC236}">
                <a16:creationId xmlns:a16="http://schemas.microsoft.com/office/drawing/2014/main" id="{C2A387B4-E952-4307-9383-25560126ED32}"/>
              </a:ext>
            </a:extLst>
          </p:cNvPr>
          <p:cNvSpPr txBox="1">
            <a:spLocks/>
          </p:cNvSpPr>
          <p:nvPr/>
        </p:nvSpPr>
        <p:spPr>
          <a:xfrm>
            <a:off x="4771445" y="2327678"/>
            <a:ext cx="3159434" cy="3062525"/>
          </a:xfrm>
          <a:prstGeom prst="rect">
            <a:avLst/>
          </a:prstGeom>
        </p:spPr>
        <p:txBody>
          <a:bodyPr vert="horz" lIns="0" tIns="0" rIns="0" bIns="0" rtlCol="0" anchor="t" anchorCtr="0">
            <a:noAutofit/>
          </a:bodyPr>
          <a:lstStyle>
            <a:lvl1pPr algn="l" defTabSz="914400" rtl="0" eaLnBrk="1" latinLnBrk="0" hangingPunct="1">
              <a:lnSpc>
                <a:spcPct val="90000"/>
              </a:lnSpc>
              <a:spcBef>
                <a:spcPct val="0"/>
              </a:spcBef>
              <a:buNone/>
              <a:defRPr sz="3000" b="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sv-SE" sz="1800" b="1" i="0" u="none" strike="noStrike" kern="1200" cap="none" spc="0" normalizeH="0" baseline="0" noProof="0" dirty="0">
                <a:ln>
                  <a:noFill/>
                </a:ln>
                <a:solidFill>
                  <a:srgbClr val="000000"/>
                </a:solidFill>
                <a:effectLst/>
                <a:uLnTx/>
                <a:uFillTx/>
                <a:ea typeface="+mj-ea"/>
                <a:cs typeface="+mj-cs"/>
              </a:rPr>
              <a:t>Så här funkar det</a:t>
            </a:r>
          </a:p>
          <a:p>
            <a:pPr marL="0" marR="0" lvl="0" indent="0" algn="l" defTabSz="914400" rtl="0" eaLnBrk="1" fontAlgn="auto" latinLnBrk="0" hangingPunct="1">
              <a:lnSpc>
                <a:spcPct val="90000"/>
              </a:lnSpc>
              <a:spcBef>
                <a:spcPct val="0"/>
              </a:spcBef>
              <a:spcAft>
                <a:spcPts val="0"/>
              </a:spcAft>
              <a:buClrTx/>
              <a:buSzTx/>
              <a:buFontTx/>
              <a:buNone/>
              <a:tabLst/>
              <a:defRPr/>
            </a:pPr>
            <a:endParaRPr kumimoji="0" lang="sv-SE" sz="1200" b="0" i="0" u="none" strike="noStrike" kern="1200" cap="none" spc="0" normalizeH="0" baseline="0" noProof="0" dirty="0">
              <a:ln>
                <a:noFill/>
              </a:ln>
              <a:solidFill>
                <a:srgbClr val="000000"/>
              </a:solidFill>
              <a:effectLst/>
              <a:uLnTx/>
              <a:uFillTx/>
              <a:latin typeface="Open Sans"/>
              <a:ea typeface="+mj-ea"/>
              <a:cs typeface="+mj-cs"/>
            </a:endParaRPr>
          </a:p>
          <a:p>
            <a:pPr marL="0" marR="0" lvl="0" indent="0" algn="l" defTabSz="914400" rtl="0" eaLnBrk="1" fontAlgn="auto" latinLnBrk="0" hangingPunct="1">
              <a:lnSpc>
                <a:spcPct val="90000"/>
              </a:lnSpc>
              <a:spcBef>
                <a:spcPct val="0"/>
              </a:spcBef>
              <a:spcAft>
                <a:spcPts val="0"/>
              </a:spcAft>
              <a:buClrTx/>
              <a:buSzTx/>
              <a:buFontTx/>
              <a:buNone/>
              <a:tabLst/>
              <a:defRPr/>
            </a:pPr>
            <a:r>
              <a:rPr kumimoji="0" lang="sv-SE" sz="1200" b="0" i="0" u="none" strike="noStrike" kern="1200" cap="none" spc="0" normalizeH="0" baseline="0" noProof="0" dirty="0">
                <a:ln>
                  <a:noFill/>
                </a:ln>
                <a:solidFill>
                  <a:srgbClr val="000000"/>
                </a:solidFill>
                <a:effectLst/>
                <a:uLnTx/>
                <a:uFillTx/>
                <a:latin typeface="+mn-lt"/>
                <a:ea typeface="+mj-ea"/>
                <a:cs typeface="+mj-cs"/>
              </a:rPr>
              <a:t>Möjlighet att anpassa utbetalningar efter behov, </a:t>
            </a:r>
            <a:r>
              <a:rPr lang="sv-SE" sz="1200" dirty="0">
                <a:solidFill>
                  <a:srgbClr val="000000"/>
                </a:solidFill>
                <a:latin typeface="+mn-lt"/>
              </a:rPr>
              <a:t>passar till exempel vid</a:t>
            </a:r>
            <a:r>
              <a:rPr kumimoji="0" lang="sv-SE" sz="1200" b="0" i="0" u="none" strike="noStrike" kern="1200" cap="none" spc="0" normalizeH="0" baseline="0" noProof="0" dirty="0">
                <a:ln>
                  <a:noFill/>
                </a:ln>
                <a:solidFill>
                  <a:srgbClr val="000000"/>
                </a:solidFill>
                <a:effectLst/>
                <a:uLnTx/>
                <a:uFillTx/>
                <a:latin typeface="+mn-lt"/>
                <a:ea typeface="+mj-ea"/>
                <a:cs typeface="+mj-cs"/>
              </a:rPr>
              <a:t> deltidsarbete efter pension</a:t>
            </a:r>
            <a:br>
              <a:rPr kumimoji="0" lang="sv-SE" sz="1200" b="0" i="0" u="none" strike="noStrike" kern="1200" cap="none" spc="0" normalizeH="0" baseline="0" noProof="0" dirty="0">
                <a:ln>
                  <a:noFill/>
                </a:ln>
                <a:solidFill>
                  <a:srgbClr val="000000"/>
                </a:solidFill>
                <a:effectLst/>
                <a:uLnTx/>
                <a:uFillTx/>
                <a:latin typeface="+mn-lt"/>
                <a:ea typeface="+mj-ea"/>
                <a:cs typeface="+mj-cs"/>
              </a:rPr>
            </a:br>
            <a:endParaRPr kumimoji="0" lang="sv-SE" sz="1200" b="0" i="0" u="none" strike="noStrike" kern="1200" cap="none" spc="0" normalizeH="0" baseline="0" noProof="0" dirty="0">
              <a:ln>
                <a:noFill/>
              </a:ln>
              <a:solidFill>
                <a:srgbClr val="000000"/>
              </a:solidFill>
              <a:effectLst/>
              <a:uLnTx/>
              <a:uFillTx/>
              <a:latin typeface="+mn-lt"/>
              <a:ea typeface="+mj-ea"/>
              <a:cs typeface="+mj-cs"/>
            </a:endParaRPr>
          </a:p>
          <a:p>
            <a:pPr marL="171450" marR="0" lvl="0" indent="-171450" algn="l" defTabSz="914400" rtl="0" eaLnBrk="1" fontAlgn="auto" latinLnBrk="0" hangingPunct="1">
              <a:lnSpc>
                <a:spcPct val="90000"/>
              </a:lnSpc>
              <a:spcBef>
                <a:spcPct val="0"/>
              </a:spcBef>
              <a:spcAft>
                <a:spcPts val="0"/>
              </a:spcAft>
              <a:buClrTx/>
              <a:buSzTx/>
              <a:buFont typeface="Arial" panose="020B0604020202020204" pitchFamily="34" charset="0"/>
              <a:buChar char="•"/>
              <a:tabLst/>
              <a:defRPr/>
            </a:pPr>
            <a:r>
              <a:rPr lang="sv-SE" sz="1200" dirty="0">
                <a:solidFill>
                  <a:srgbClr val="000000"/>
                </a:solidFill>
                <a:latin typeface="+mn-lt"/>
                <a:ea typeface="+mn-ea"/>
                <a:cs typeface="+mn-cs"/>
              </a:rPr>
              <a:t>Välj</a:t>
            </a:r>
            <a:r>
              <a:rPr kumimoji="0" lang="sv-SE" sz="1200" i="0" u="none" strike="noStrike" kern="1200" cap="none" spc="0" normalizeH="0" baseline="0" noProof="0" dirty="0">
                <a:ln>
                  <a:noFill/>
                </a:ln>
                <a:solidFill>
                  <a:srgbClr val="000000"/>
                </a:solidFill>
                <a:effectLst/>
                <a:uLnTx/>
                <a:uFillTx/>
                <a:latin typeface="+mn-lt"/>
                <a:ea typeface="+mn-ea"/>
                <a:cs typeface="+mn-cs"/>
              </a:rPr>
              <a:t> ett fast eller rörligt belopp under första 5 åren. Därefter möjligt att:</a:t>
            </a:r>
          </a:p>
          <a:p>
            <a:pPr marL="171450" marR="0" lvl="0" indent="-171450" algn="l" defTabSz="914400" rtl="0" eaLnBrk="1" fontAlgn="auto" latinLnBrk="0" hangingPunct="1">
              <a:lnSpc>
                <a:spcPct val="90000"/>
              </a:lnSpc>
              <a:spcBef>
                <a:spcPct val="0"/>
              </a:spcBef>
              <a:spcAft>
                <a:spcPts val="0"/>
              </a:spcAft>
              <a:buClrTx/>
              <a:buSzTx/>
              <a:buFont typeface="Arial" panose="020B0604020202020204" pitchFamily="34" charset="0"/>
              <a:buChar char="•"/>
              <a:tabLst/>
              <a:defRPr/>
            </a:pPr>
            <a:endParaRPr kumimoji="0" lang="sv-SE" sz="1200" i="0" u="none" strike="noStrike" kern="1200" cap="none" spc="0" normalizeH="0" baseline="0" noProof="0" dirty="0">
              <a:ln>
                <a:noFill/>
              </a:ln>
              <a:solidFill>
                <a:srgbClr val="000000"/>
              </a:solidFill>
              <a:effectLst/>
              <a:uLnTx/>
              <a:uFillTx/>
              <a:latin typeface="+mn-lt"/>
              <a:ea typeface="+mn-ea"/>
              <a:cs typeface="+mn-cs"/>
            </a:endParaRPr>
          </a:p>
          <a:p>
            <a:pPr marL="628650" lvl="1" indent="-171450">
              <a:lnSpc>
                <a:spcPct val="90000"/>
              </a:lnSpc>
              <a:spcBef>
                <a:spcPct val="0"/>
              </a:spcBef>
              <a:buFont typeface="Arial" panose="020B0604020202020204" pitchFamily="34" charset="0"/>
              <a:buChar char="•"/>
              <a:defRPr/>
            </a:pPr>
            <a:r>
              <a:rPr lang="sv-SE" sz="1200" dirty="0">
                <a:solidFill>
                  <a:srgbClr val="000000"/>
                </a:solidFill>
              </a:rPr>
              <a:t>Få</a:t>
            </a:r>
            <a:r>
              <a:rPr lang="sv-SE" sz="1200" dirty="0">
                <a:solidFill>
                  <a:srgbClr val="000000"/>
                </a:solidFill>
                <a:latin typeface="+mn-lt"/>
                <a:ea typeface="+mn-ea"/>
                <a:cs typeface="+mn-cs"/>
              </a:rPr>
              <a:t> engångsutbetalning på kvarvarande belopp</a:t>
            </a:r>
          </a:p>
          <a:p>
            <a:pPr marL="628650" lvl="1" indent="-171450">
              <a:lnSpc>
                <a:spcPct val="90000"/>
              </a:lnSpc>
              <a:spcBef>
                <a:spcPct val="0"/>
              </a:spcBef>
              <a:buFont typeface="Arial" panose="020B0604020202020204" pitchFamily="34" charset="0"/>
              <a:buChar char="•"/>
              <a:defRPr/>
            </a:pPr>
            <a:r>
              <a:rPr lang="sv-SE" sz="1200" dirty="0">
                <a:solidFill>
                  <a:srgbClr val="000000"/>
                </a:solidFill>
                <a:latin typeface="+mn-lt"/>
                <a:ea typeface="+mn-ea"/>
                <a:cs typeface="+mn-cs"/>
              </a:rPr>
              <a:t>Pausa utbetalningen</a:t>
            </a:r>
          </a:p>
          <a:p>
            <a:pPr marL="628650" lvl="1" indent="-171450">
              <a:lnSpc>
                <a:spcPct val="90000"/>
              </a:lnSpc>
              <a:spcBef>
                <a:spcPct val="0"/>
              </a:spcBef>
              <a:buFont typeface="Arial" panose="020B0604020202020204" pitchFamily="34" charset="0"/>
              <a:buChar char="•"/>
              <a:defRPr/>
            </a:pPr>
            <a:r>
              <a:rPr lang="sv-SE" sz="1200" dirty="0">
                <a:solidFill>
                  <a:srgbClr val="000000"/>
                </a:solidFill>
                <a:latin typeface="+mn-lt"/>
                <a:ea typeface="+mn-ea"/>
                <a:cs typeface="+mn-cs"/>
              </a:rPr>
              <a:t>Starta löpande utbetalning igen</a:t>
            </a:r>
          </a:p>
          <a:p>
            <a:pPr lvl="0">
              <a:defRPr/>
            </a:pPr>
            <a:endParaRPr lang="sv-SE" sz="1200" b="1" dirty="0">
              <a:solidFill>
                <a:srgbClr val="000000"/>
              </a:solidFill>
            </a:endParaRPr>
          </a:p>
          <a:p>
            <a:pPr lvl="0">
              <a:defRPr/>
            </a:pPr>
            <a:r>
              <a:rPr lang="sv-SE" sz="1400" dirty="0">
                <a:solidFill>
                  <a:srgbClr val="000000"/>
                </a:solidFill>
              </a:rPr>
              <a:t>Övrigt</a:t>
            </a:r>
            <a:br>
              <a:rPr kumimoji="0" lang="sv-SE" sz="1200" b="0" i="0" u="none" strike="noStrike" kern="1200" cap="none" spc="0" normalizeH="0" baseline="0" noProof="0" dirty="0">
                <a:ln>
                  <a:noFill/>
                </a:ln>
                <a:solidFill>
                  <a:srgbClr val="000000"/>
                </a:solidFill>
                <a:effectLst/>
                <a:uLnTx/>
                <a:uFillTx/>
                <a:latin typeface="Open Sans"/>
                <a:ea typeface="+mj-ea"/>
                <a:cs typeface="+mj-cs"/>
              </a:rPr>
            </a:br>
            <a:endParaRPr kumimoji="0" lang="sv-SE" sz="1200" b="1" u="none" strike="noStrike" kern="1200" cap="none" spc="0" normalizeH="0" baseline="0" noProof="0" dirty="0">
              <a:ln>
                <a:noFill/>
              </a:ln>
              <a:solidFill>
                <a:srgbClr val="000000"/>
              </a:solidFill>
              <a:effectLst/>
              <a:uLnTx/>
              <a:uFillTx/>
              <a:ea typeface="+mj-ea"/>
              <a:cs typeface="+mj-cs"/>
            </a:endParaRPr>
          </a:p>
          <a:p>
            <a:pPr marL="171450" marR="0" lvl="0" indent="-171450" algn="l" defTabSz="914400" rtl="0" eaLnBrk="1" fontAlgn="auto" latinLnBrk="0" hangingPunct="1">
              <a:lnSpc>
                <a:spcPct val="90000"/>
              </a:lnSpc>
              <a:spcBef>
                <a:spcPct val="0"/>
              </a:spcBef>
              <a:spcAft>
                <a:spcPts val="0"/>
              </a:spcAft>
              <a:buClrTx/>
              <a:buSzTx/>
              <a:buFont typeface="Arial" panose="020B0604020202020204" pitchFamily="34" charset="0"/>
              <a:buChar char="•"/>
              <a:tabLst/>
              <a:defRPr/>
            </a:pPr>
            <a:r>
              <a:rPr lang="sv-SE" sz="1000" dirty="0">
                <a:solidFill>
                  <a:srgbClr val="000000"/>
                </a:solidFill>
                <a:latin typeface="+mn-lt"/>
              </a:rPr>
              <a:t>Inte</a:t>
            </a:r>
            <a:r>
              <a:rPr kumimoji="0" lang="sv-SE" sz="1000" b="0" u="none" strike="noStrike" kern="1200" cap="none" spc="0" normalizeH="0" baseline="0" noProof="0" dirty="0">
                <a:ln>
                  <a:noFill/>
                </a:ln>
                <a:solidFill>
                  <a:srgbClr val="000000"/>
                </a:solidFill>
                <a:effectLst/>
                <a:uLnTx/>
                <a:uFillTx/>
                <a:latin typeface="+mn-lt"/>
                <a:ea typeface="+mj-ea"/>
                <a:cs typeface="+mj-cs"/>
              </a:rPr>
              <a:t> möjligt att sänka utbetalning under första 5 åren (pga. nuvarande skattelagstiftning)</a:t>
            </a:r>
          </a:p>
        </p:txBody>
      </p:sp>
      <p:grpSp>
        <p:nvGrpSpPr>
          <p:cNvPr id="26" name="Grupp 25">
            <a:extLst>
              <a:ext uri="{FF2B5EF4-FFF2-40B4-BE49-F238E27FC236}">
                <a16:creationId xmlns:a16="http://schemas.microsoft.com/office/drawing/2014/main" id="{78A02952-FCB0-6A8D-0BDE-11A167AFE3C5}"/>
              </a:ext>
            </a:extLst>
          </p:cNvPr>
          <p:cNvGrpSpPr/>
          <p:nvPr/>
        </p:nvGrpSpPr>
        <p:grpSpPr>
          <a:xfrm>
            <a:off x="659307" y="3409936"/>
            <a:ext cx="3462183" cy="1216215"/>
            <a:chOff x="561500" y="3958035"/>
            <a:chExt cx="3462183" cy="1216215"/>
          </a:xfrm>
        </p:grpSpPr>
        <p:sp>
          <p:nvSpPr>
            <p:cNvPr id="76" name="Rectangle 75">
              <a:extLst>
                <a:ext uri="{FF2B5EF4-FFF2-40B4-BE49-F238E27FC236}">
                  <a16:creationId xmlns:a16="http://schemas.microsoft.com/office/drawing/2014/main" id="{2B77807E-5B4E-4969-B740-78AA333C274A}"/>
                </a:ext>
              </a:extLst>
            </p:cNvPr>
            <p:cNvSpPr/>
            <p:nvPr/>
          </p:nvSpPr>
          <p:spPr>
            <a:xfrm>
              <a:off x="561500" y="3958035"/>
              <a:ext cx="3462183" cy="1216215"/>
            </a:xfrm>
            <a:prstGeom prst="round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540000" marR="0" lvl="0" indent="0" algn="l" defTabSz="914400" rtl="0" eaLnBrk="1" fontAlgn="auto" latinLnBrk="0" hangingPunct="1">
                <a:lnSpc>
                  <a:spcPct val="100000"/>
                </a:lnSpc>
                <a:spcBef>
                  <a:spcPts val="0"/>
                </a:spcBef>
                <a:spcAft>
                  <a:spcPts val="0"/>
                </a:spcAft>
                <a:buClrTx/>
                <a:buSzTx/>
                <a:buFontTx/>
                <a:buNone/>
                <a:tabLst/>
                <a:defRPr/>
              </a:pPr>
              <a:r>
                <a:rPr kumimoji="0" lang="sv-SE" sz="1400" b="1" i="0" u="none" strike="noStrike" kern="1200" cap="none" spc="0" normalizeH="0" baseline="0" noProof="0" dirty="0">
                  <a:ln>
                    <a:noFill/>
                  </a:ln>
                  <a:solidFill>
                    <a:schemeClr val="tx1"/>
                  </a:solidFill>
                  <a:effectLst/>
                  <a:uLnTx/>
                  <a:uFillTx/>
                  <a:latin typeface="+mj-lt"/>
                  <a:ea typeface="+mn-ea"/>
                  <a:cs typeface="+mn-cs"/>
                </a:rPr>
                <a:t>Livsvarig utbetalning</a:t>
              </a:r>
              <a:br>
                <a:rPr kumimoji="0" lang="sv-SE" sz="1200" b="1" i="0" u="none" strike="noStrike" kern="1200" cap="none" spc="0" normalizeH="0" baseline="0" noProof="0" dirty="0">
                  <a:ln>
                    <a:noFill/>
                  </a:ln>
                  <a:solidFill>
                    <a:schemeClr val="tx1"/>
                  </a:solidFill>
                  <a:effectLst/>
                  <a:uLnTx/>
                  <a:uFillTx/>
                  <a:latin typeface="Open Sans"/>
                  <a:ea typeface="+mn-ea"/>
                  <a:cs typeface="+mn-cs"/>
                </a:rPr>
              </a:br>
              <a:r>
                <a:rPr kumimoji="0" lang="sv-SE" sz="1000" b="0" i="0" u="none" strike="noStrike" kern="1200" cap="none" spc="0" normalizeH="0" baseline="0" noProof="0" dirty="0">
                  <a:ln>
                    <a:noFill/>
                  </a:ln>
                  <a:solidFill>
                    <a:schemeClr val="tx1"/>
                  </a:solidFill>
                  <a:effectLst/>
                  <a:uLnTx/>
                  <a:uFillTx/>
                  <a:ea typeface="+mn-ea"/>
                  <a:cs typeface="+mn-cs"/>
                </a:rPr>
                <a:t>Återbetalningsskydd 20 år och max 85 år</a:t>
              </a:r>
            </a:p>
          </p:txBody>
        </p:sp>
        <p:pic>
          <p:nvPicPr>
            <p:cNvPr id="12" name="xyxIcon">
              <a:extLst>
                <a:ext uri="{FF2B5EF4-FFF2-40B4-BE49-F238E27FC236}">
                  <a16:creationId xmlns:a16="http://schemas.microsoft.com/office/drawing/2014/main" id="{969F7676-4487-C6FE-B9E7-360A7ACB2699}"/>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712139" y="4311863"/>
              <a:ext cx="466725" cy="466725"/>
            </a:xfrm>
            <a:prstGeom prst="rect">
              <a:avLst/>
            </a:prstGeom>
          </p:spPr>
        </p:pic>
      </p:grpSp>
      <p:grpSp>
        <p:nvGrpSpPr>
          <p:cNvPr id="36" name="Grupp 35">
            <a:extLst>
              <a:ext uri="{FF2B5EF4-FFF2-40B4-BE49-F238E27FC236}">
                <a16:creationId xmlns:a16="http://schemas.microsoft.com/office/drawing/2014/main" id="{D00C23A6-4E03-CA39-6E97-DF8D06199833}"/>
              </a:ext>
            </a:extLst>
          </p:cNvPr>
          <p:cNvGrpSpPr/>
          <p:nvPr/>
        </p:nvGrpSpPr>
        <p:grpSpPr>
          <a:xfrm>
            <a:off x="673807" y="4877585"/>
            <a:ext cx="3462182" cy="1210892"/>
            <a:chOff x="576000" y="5126242"/>
            <a:chExt cx="3462182" cy="1210892"/>
          </a:xfrm>
        </p:grpSpPr>
        <p:sp>
          <p:nvSpPr>
            <p:cNvPr id="77" name="Rectangle 76">
              <a:extLst>
                <a:ext uri="{FF2B5EF4-FFF2-40B4-BE49-F238E27FC236}">
                  <a16:creationId xmlns:a16="http://schemas.microsoft.com/office/drawing/2014/main" id="{E1929F09-9B31-4799-B8D9-C3B0FD4615CE}"/>
                </a:ext>
              </a:extLst>
            </p:cNvPr>
            <p:cNvSpPr/>
            <p:nvPr/>
          </p:nvSpPr>
          <p:spPr>
            <a:xfrm>
              <a:off x="576000" y="5126242"/>
              <a:ext cx="3462182" cy="1210892"/>
            </a:xfrm>
            <a:prstGeom prst="round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540000" marR="0" lvl="0" indent="0" algn="l" defTabSz="914400" rtl="0" eaLnBrk="1" fontAlgn="auto" latinLnBrk="0" hangingPunct="1">
                <a:lnSpc>
                  <a:spcPct val="100000"/>
                </a:lnSpc>
                <a:spcBef>
                  <a:spcPts val="0"/>
                </a:spcBef>
                <a:spcAft>
                  <a:spcPts val="0"/>
                </a:spcAft>
                <a:buClrTx/>
                <a:buSzTx/>
                <a:buFontTx/>
                <a:buNone/>
                <a:tabLst/>
                <a:defRPr/>
              </a:pPr>
              <a:r>
                <a:rPr kumimoji="0" lang="sv-SE" sz="1400" b="1" i="0" u="none" strike="noStrike" kern="1200" cap="none" spc="0" normalizeH="0" baseline="0" noProof="0" dirty="0">
                  <a:ln>
                    <a:noFill/>
                  </a:ln>
                  <a:solidFill>
                    <a:schemeClr val="tx1"/>
                  </a:solidFill>
                  <a:effectLst/>
                  <a:uLnTx/>
                  <a:uFillTx/>
                  <a:latin typeface="+mj-lt"/>
                  <a:ea typeface="+mn-ea"/>
                  <a:cs typeface="+mn-cs"/>
                </a:rPr>
                <a:t>Flytta in pension under utbetalning</a:t>
              </a:r>
              <a:br>
                <a:rPr kumimoji="0" lang="sv-SE" sz="1200" b="1" i="0" u="none" strike="noStrike" kern="1200" cap="none" spc="0" normalizeH="0" baseline="0" noProof="0" dirty="0">
                  <a:ln>
                    <a:noFill/>
                  </a:ln>
                  <a:solidFill>
                    <a:schemeClr val="tx1"/>
                  </a:solidFill>
                  <a:effectLst/>
                  <a:uLnTx/>
                  <a:uFillTx/>
                  <a:latin typeface="Open Sans"/>
                  <a:ea typeface="+mn-ea"/>
                  <a:cs typeface="+mn-cs"/>
                </a:rPr>
              </a:br>
              <a:r>
                <a:rPr kumimoji="0" lang="sv-SE" sz="1000" b="0" i="0" u="none" strike="noStrike" kern="1200" cap="none" spc="0" normalizeH="0" baseline="0" noProof="0" dirty="0">
                  <a:ln>
                    <a:noFill/>
                  </a:ln>
                  <a:solidFill>
                    <a:schemeClr val="tx1"/>
                  </a:solidFill>
                  <a:effectLst/>
                  <a:uLnTx/>
                  <a:uFillTx/>
                  <a:ea typeface="+mn-ea"/>
                  <a:cs typeface="+mn-cs"/>
                </a:rPr>
                <a:t>Utbetalningstid minst 5 år (efter </a:t>
              </a:r>
              <a:r>
                <a:rPr kumimoji="0" lang="sv-SE" sz="1000" b="0" i="0" u="none" strike="noStrike" kern="1200" cap="none" spc="0" normalizeH="0" baseline="0" noProof="0" dirty="0" err="1">
                  <a:ln>
                    <a:noFill/>
                  </a:ln>
                  <a:solidFill>
                    <a:schemeClr val="tx1"/>
                  </a:solidFill>
                  <a:effectLst/>
                  <a:uLnTx/>
                  <a:uFillTx/>
                  <a:ea typeface="+mn-ea"/>
                  <a:cs typeface="+mn-cs"/>
                </a:rPr>
                <a:t>inflytt</a:t>
              </a:r>
              <a:r>
                <a:rPr kumimoji="0" lang="sv-SE" sz="1000" b="0" i="0" u="none" strike="noStrike" kern="1200" cap="none" spc="0" normalizeH="0" baseline="0" noProof="0" dirty="0">
                  <a:ln>
                    <a:noFill/>
                  </a:ln>
                  <a:solidFill>
                    <a:schemeClr val="tx1"/>
                  </a:solidFill>
                  <a:effectLst/>
                  <a:uLnTx/>
                  <a:uFillTx/>
                  <a:ea typeface="+mn-ea"/>
                  <a:cs typeface="+mn-cs"/>
                </a:rPr>
                <a:t>)</a:t>
              </a:r>
              <a:br>
                <a:rPr kumimoji="0" lang="sv-SE" sz="1000" b="0" i="0" u="none" strike="noStrike" kern="1200" cap="none" spc="0" normalizeH="0" baseline="0" noProof="0" dirty="0">
                  <a:ln>
                    <a:noFill/>
                  </a:ln>
                  <a:solidFill>
                    <a:schemeClr val="tx1"/>
                  </a:solidFill>
                  <a:effectLst/>
                  <a:uLnTx/>
                  <a:uFillTx/>
                  <a:ea typeface="+mn-ea"/>
                  <a:cs typeface="+mn-cs"/>
                </a:rPr>
              </a:br>
              <a:r>
                <a:rPr kumimoji="0" lang="sv-SE" sz="1000" b="0" i="0" u="none" strike="noStrike" kern="1200" cap="none" spc="0" normalizeH="0" baseline="0" noProof="0" dirty="0">
                  <a:ln>
                    <a:noFill/>
                  </a:ln>
                  <a:solidFill>
                    <a:schemeClr val="tx1"/>
                  </a:solidFill>
                  <a:effectLst/>
                  <a:uLnTx/>
                  <a:uFillTx/>
                  <a:ea typeface="+mn-ea"/>
                  <a:cs typeface="+mn-cs"/>
                </a:rPr>
                <a:t>Möjlighet att stoppa utbetalningen</a:t>
              </a:r>
            </a:p>
          </p:txBody>
        </p:sp>
        <p:pic>
          <p:nvPicPr>
            <p:cNvPr id="21" name="Bild 20">
              <a:extLst>
                <a:ext uri="{FF2B5EF4-FFF2-40B4-BE49-F238E27FC236}">
                  <a16:creationId xmlns:a16="http://schemas.microsoft.com/office/drawing/2014/main" id="{DF014182-551D-6D9F-FA19-64A9424B5382}"/>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701996" y="5503088"/>
              <a:ext cx="457200" cy="457200"/>
            </a:xfrm>
            <a:prstGeom prst="rect">
              <a:avLst/>
            </a:prstGeom>
          </p:spPr>
        </p:pic>
      </p:grpSp>
      <p:grpSp>
        <p:nvGrpSpPr>
          <p:cNvPr id="25" name="Grupp 24">
            <a:extLst>
              <a:ext uri="{FF2B5EF4-FFF2-40B4-BE49-F238E27FC236}">
                <a16:creationId xmlns:a16="http://schemas.microsoft.com/office/drawing/2014/main" id="{6679100B-9337-BD7B-2565-E69C224B84D8}"/>
              </a:ext>
            </a:extLst>
          </p:cNvPr>
          <p:cNvGrpSpPr/>
          <p:nvPr/>
        </p:nvGrpSpPr>
        <p:grpSpPr>
          <a:xfrm>
            <a:off x="659307" y="1952934"/>
            <a:ext cx="3462183" cy="1216215"/>
            <a:chOff x="561500" y="2658936"/>
            <a:chExt cx="3462183" cy="1216215"/>
          </a:xfrm>
        </p:grpSpPr>
        <p:sp>
          <p:nvSpPr>
            <p:cNvPr id="75" name="Rectangle 74">
              <a:extLst>
                <a:ext uri="{FF2B5EF4-FFF2-40B4-BE49-F238E27FC236}">
                  <a16:creationId xmlns:a16="http://schemas.microsoft.com/office/drawing/2014/main" id="{48F85288-1C8E-424E-9FD9-1DFD8AD75F58}"/>
                </a:ext>
              </a:extLst>
            </p:cNvPr>
            <p:cNvSpPr/>
            <p:nvPr/>
          </p:nvSpPr>
          <p:spPr>
            <a:xfrm>
              <a:off x="561500" y="2658936"/>
              <a:ext cx="3462183" cy="1216215"/>
            </a:xfrm>
            <a:prstGeom prst="round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540000" marR="0" lvl="0" indent="0" algn="l" defTabSz="914400" rtl="0" eaLnBrk="1" fontAlgn="auto" latinLnBrk="0" hangingPunct="1">
                <a:lnSpc>
                  <a:spcPct val="100000"/>
                </a:lnSpc>
                <a:spcBef>
                  <a:spcPts val="0"/>
                </a:spcBef>
                <a:spcAft>
                  <a:spcPts val="0"/>
                </a:spcAft>
                <a:buClrTx/>
                <a:buSzTx/>
                <a:buFontTx/>
                <a:buNone/>
                <a:tabLst/>
                <a:defRPr/>
              </a:pPr>
              <a:r>
                <a:rPr kumimoji="0" lang="sv-SE" sz="1400" b="1" i="0" u="none" strike="noStrike" kern="1200" cap="none" spc="0" normalizeH="0" baseline="0" noProof="0" dirty="0">
                  <a:ln>
                    <a:noFill/>
                  </a:ln>
                  <a:solidFill>
                    <a:srgbClr val="FFFFFF"/>
                  </a:solidFill>
                  <a:effectLst/>
                  <a:uLnTx/>
                  <a:uFillTx/>
                  <a:latin typeface="+mj-lt"/>
                  <a:ea typeface="+mn-ea"/>
                  <a:cs typeface="+mn-cs"/>
                </a:rPr>
                <a:t>Flexibel utbetalning</a:t>
              </a:r>
            </a:p>
          </p:txBody>
        </p:sp>
        <p:pic>
          <p:nvPicPr>
            <p:cNvPr id="22" name="xyxIcon">
              <a:extLst>
                <a:ext uri="{FF2B5EF4-FFF2-40B4-BE49-F238E27FC236}">
                  <a16:creationId xmlns:a16="http://schemas.microsoft.com/office/drawing/2014/main" id="{E8F3D885-F3C1-D4AD-7AAB-1DE97FA73B6A}"/>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712140" y="3033680"/>
              <a:ext cx="466725" cy="466725"/>
            </a:xfrm>
            <a:prstGeom prst="rect">
              <a:avLst/>
            </a:prstGeom>
          </p:spPr>
        </p:pic>
      </p:grpSp>
    </p:spTree>
    <p:extLst>
      <p:ext uri="{BB962C8B-B14F-4D97-AF65-F5344CB8AC3E}">
        <p14:creationId xmlns:p14="http://schemas.microsoft.com/office/powerpoint/2010/main" val="133262130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aphicFrame>
        <p:nvGraphicFramePr>
          <p:cNvPr id="7" name="think-cell data - do not delete" hidden="1">
            <a:extLst>
              <a:ext uri="{FF2B5EF4-FFF2-40B4-BE49-F238E27FC236}">
                <a16:creationId xmlns:a16="http://schemas.microsoft.com/office/drawing/2014/main" id="{4F7F239D-DDD6-4643-481E-F3E45476E1D9}"/>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404" imgH="405" progId="TCLayout.ActiveDocument.1">
                  <p:embed/>
                </p:oleObj>
              </mc:Choice>
              <mc:Fallback>
                <p:oleObj name="think-cell Slide" r:id="rId4" imgW="404" imgH="405" progId="TCLayout.ActiveDocument.1">
                  <p:embed/>
                  <p:pic>
                    <p:nvPicPr>
                      <p:cNvPr id="7" name="think-cell data - do not delete" hidden="1">
                        <a:extLst>
                          <a:ext uri="{FF2B5EF4-FFF2-40B4-BE49-F238E27FC236}">
                            <a16:creationId xmlns:a16="http://schemas.microsoft.com/office/drawing/2014/main" id="{4F7F239D-DDD6-4643-481E-F3E45476E1D9}"/>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6" name="Title 5">
            <a:extLst>
              <a:ext uri="{FF2B5EF4-FFF2-40B4-BE49-F238E27FC236}">
                <a16:creationId xmlns:a16="http://schemas.microsoft.com/office/drawing/2014/main" id="{E13D35A8-D092-E848-349C-C1B2D8FE30DE}"/>
              </a:ext>
            </a:extLst>
          </p:cNvPr>
          <p:cNvSpPr>
            <a:spLocks noGrp="1"/>
          </p:cNvSpPr>
          <p:nvPr>
            <p:ph type="title"/>
          </p:nvPr>
        </p:nvSpPr>
        <p:spPr/>
        <p:txBody>
          <a:bodyPr vert="horz"/>
          <a:lstStyle/>
          <a:p>
            <a:r>
              <a:rPr lang="sv-SE" dirty="0"/>
              <a:t>Depåförsäkring | Så funkar det</a:t>
            </a:r>
          </a:p>
        </p:txBody>
      </p:sp>
      <p:sp>
        <p:nvSpPr>
          <p:cNvPr id="3" name="Footer Placeholder 2">
            <a:extLst>
              <a:ext uri="{FF2B5EF4-FFF2-40B4-BE49-F238E27FC236}">
                <a16:creationId xmlns:a16="http://schemas.microsoft.com/office/drawing/2014/main" id="{823D39EC-33FF-A76C-AD93-1DA64E7B45FE}"/>
              </a:ext>
            </a:extLst>
          </p:cNvPr>
          <p:cNvSpPr>
            <a:spLocks noGrp="1"/>
          </p:cNvSpPr>
          <p:nvPr>
            <p:ph type="ftr" sz="quarter" idx="10"/>
          </p:nvPr>
        </p:nvSpPr>
        <p:spPr/>
        <p:txBody>
          <a:bodyPr/>
          <a:lstStyle/>
          <a:p>
            <a:r>
              <a:rPr lang="sv-SE"/>
              <a:t>2023 11 20</a:t>
            </a:r>
            <a:endParaRPr lang="sv-SE" dirty="0"/>
          </a:p>
        </p:txBody>
      </p:sp>
      <p:sp>
        <p:nvSpPr>
          <p:cNvPr id="4" name="Slide Number Placeholder 3">
            <a:extLst>
              <a:ext uri="{FF2B5EF4-FFF2-40B4-BE49-F238E27FC236}">
                <a16:creationId xmlns:a16="http://schemas.microsoft.com/office/drawing/2014/main" id="{988A3188-FF45-7F0E-B602-AC6B6E75BBDF}"/>
              </a:ext>
            </a:extLst>
          </p:cNvPr>
          <p:cNvSpPr>
            <a:spLocks noGrp="1"/>
          </p:cNvSpPr>
          <p:nvPr>
            <p:ph type="sldNum" sz="quarter" idx="11"/>
          </p:nvPr>
        </p:nvSpPr>
        <p:spPr/>
        <p:txBody>
          <a:bodyPr/>
          <a:lstStyle/>
          <a:p>
            <a:fld id="{F21AD1EF-0862-4970-85B2-DC445227086F}" type="slidenum">
              <a:rPr lang="sv-SE" smtClean="0"/>
              <a:pPr/>
              <a:t>11</a:t>
            </a:fld>
            <a:endParaRPr lang="sv-SE" dirty="0"/>
          </a:p>
        </p:txBody>
      </p:sp>
      <p:sp>
        <p:nvSpPr>
          <p:cNvPr id="15" name="TextBox 14">
            <a:extLst>
              <a:ext uri="{FF2B5EF4-FFF2-40B4-BE49-F238E27FC236}">
                <a16:creationId xmlns:a16="http://schemas.microsoft.com/office/drawing/2014/main" id="{EEBECF0D-74D1-E79D-B316-617BA0DF6A00}"/>
              </a:ext>
            </a:extLst>
          </p:cNvPr>
          <p:cNvSpPr txBox="1"/>
          <p:nvPr/>
        </p:nvSpPr>
        <p:spPr>
          <a:xfrm>
            <a:off x="3991588" y="4181190"/>
            <a:ext cx="1384300" cy="276999"/>
          </a:xfrm>
          <a:prstGeom prst="rect">
            <a:avLst/>
          </a:prstGeom>
          <a:noFill/>
        </p:spPr>
        <p:txBody>
          <a:bodyPr wrap="square" lIns="0" tIns="0" rIns="0" bIns="0" rtlCol="0">
            <a:spAutoFit/>
          </a:bodyPr>
          <a:lstStyle/>
          <a:p>
            <a:pPr algn="ctr"/>
            <a:r>
              <a:rPr lang="sv-SE" dirty="0">
                <a:solidFill>
                  <a:schemeClr val="tx2"/>
                </a:solidFill>
                <a:latin typeface="+mj-lt"/>
              </a:rPr>
              <a:t>Rådgivare</a:t>
            </a:r>
          </a:p>
        </p:txBody>
      </p:sp>
      <p:sp>
        <p:nvSpPr>
          <p:cNvPr id="21" name="TextBox 20">
            <a:extLst>
              <a:ext uri="{FF2B5EF4-FFF2-40B4-BE49-F238E27FC236}">
                <a16:creationId xmlns:a16="http://schemas.microsoft.com/office/drawing/2014/main" id="{3B69F576-B9CE-C0F5-A6D4-9B06C21E330E}"/>
              </a:ext>
            </a:extLst>
          </p:cNvPr>
          <p:cNvSpPr txBox="1"/>
          <p:nvPr/>
        </p:nvSpPr>
        <p:spPr>
          <a:xfrm>
            <a:off x="6548504" y="5361258"/>
            <a:ext cx="1900443" cy="276999"/>
          </a:xfrm>
          <a:prstGeom prst="rect">
            <a:avLst/>
          </a:prstGeom>
          <a:noFill/>
        </p:spPr>
        <p:txBody>
          <a:bodyPr wrap="square" lIns="0" tIns="0" rIns="0" bIns="0" rtlCol="0">
            <a:spAutoFit/>
          </a:bodyPr>
          <a:lstStyle/>
          <a:p>
            <a:pPr algn="ctr"/>
            <a:r>
              <a:rPr lang="sv-SE" dirty="0">
                <a:solidFill>
                  <a:schemeClr val="tx2"/>
                </a:solidFill>
                <a:latin typeface="+mj-lt"/>
              </a:rPr>
              <a:t>Försäkringsbolag</a:t>
            </a:r>
          </a:p>
        </p:txBody>
      </p:sp>
      <p:cxnSp>
        <p:nvCxnSpPr>
          <p:cNvPr id="25" name="Straight Arrow Connector 24">
            <a:extLst>
              <a:ext uri="{FF2B5EF4-FFF2-40B4-BE49-F238E27FC236}">
                <a16:creationId xmlns:a16="http://schemas.microsoft.com/office/drawing/2014/main" id="{14DFD6F6-9379-07C3-6A42-1BC7908B31E9}"/>
              </a:ext>
            </a:extLst>
          </p:cNvPr>
          <p:cNvCxnSpPr>
            <a:cxnSpLocks/>
            <a:stCxn id="53" idx="3"/>
            <a:endCxn id="58" idx="1"/>
          </p:cNvCxnSpPr>
          <p:nvPr/>
        </p:nvCxnSpPr>
        <p:spPr>
          <a:xfrm flipV="1">
            <a:off x="2416958" y="3514749"/>
            <a:ext cx="1727234" cy="132"/>
          </a:xfrm>
          <a:prstGeom prst="straightConnector1">
            <a:avLst/>
          </a:prstGeom>
          <a:ln w="12700">
            <a:solidFill>
              <a:schemeClr val="accent1"/>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26" name="TextBox 25">
            <a:extLst>
              <a:ext uri="{FF2B5EF4-FFF2-40B4-BE49-F238E27FC236}">
                <a16:creationId xmlns:a16="http://schemas.microsoft.com/office/drawing/2014/main" id="{9F28815C-8C3B-18E1-B877-00457C54860D}"/>
              </a:ext>
            </a:extLst>
          </p:cNvPr>
          <p:cNvSpPr txBox="1"/>
          <p:nvPr/>
        </p:nvSpPr>
        <p:spPr>
          <a:xfrm>
            <a:off x="3656575" y="4515935"/>
            <a:ext cx="2055236" cy="430887"/>
          </a:xfrm>
          <a:prstGeom prst="rect">
            <a:avLst/>
          </a:prstGeom>
          <a:noFill/>
        </p:spPr>
        <p:txBody>
          <a:bodyPr wrap="square" lIns="0" tIns="0" rIns="0" bIns="0" rtlCol="0">
            <a:spAutoFit/>
          </a:bodyPr>
          <a:lstStyle/>
          <a:p>
            <a:pPr algn="ctr">
              <a:spcBef>
                <a:spcPts val="600"/>
              </a:spcBef>
            </a:pPr>
            <a:r>
              <a:rPr lang="sv-SE" sz="1400" dirty="0"/>
              <a:t>Investeringsrådgivning</a:t>
            </a:r>
            <a:br>
              <a:rPr lang="sv-SE" sz="1400" dirty="0"/>
            </a:br>
            <a:r>
              <a:rPr lang="sv-SE" sz="1400" dirty="0"/>
              <a:t>Pensionsrådgivning</a:t>
            </a:r>
          </a:p>
        </p:txBody>
      </p:sp>
      <p:sp>
        <p:nvSpPr>
          <p:cNvPr id="27" name="TextBox 26">
            <a:extLst>
              <a:ext uri="{FF2B5EF4-FFF2-40B4-BE49-F238E27FC236}">
                <a16:creationId xmlns:a16="http://schemas.microsoft.com/office/drawing/2014/main" id="{FBE83F4E-80D3-1267-AABC-3D823B90C942}"/>
              </a:ext>
            </a:extLst>
          </p:cNvPr>
          <p:cNvSpPr txBox="1"/>
          <p:nvPr/>
        </p:nvSpPr>
        <p:spPr>
          <a:xfrm>
            <a:off x="6608458" y="3303822"/>
            <a:ext cx="1840490" cy="430887"/>
          </a:xfrm>
          <a:prstGeom prst="rect">
            <a:avLst/>
          </a:prstGeom>
          <a:noFill/>
        </p:spPr>
        <p:txBody>
          <a:bodyPr wrap="square" lIns="0" tIns="0" rIns="0" bIns="0" rtlCol="0">
            <a:spAutoFit/>
          </a:bodyPr>
          <a:lstStyle/>
          <a:p>
            <a:pPr algn="ctr">
              <a:spcBef>
                <a:spcPts val="600"/>
              </a:spcBef>
            </a:pPr>
            <a:r>
              <a:rPr lang="sv-SE" sz="1400" dirty="0"/>
              <a:t>Förvar</a:t>
            </a:r>
            <a:br>
              <a:rPr lang="sv-SE" sz="1400" dirty="0"/>
            </a:br>
            <a:r>
              <a:rPr lang="sv-SE" sz="1400" dirty="0"/>
              <a:t>Förvaltning</a:t>
            </a:r>
          </a:p>
        </p:txBody>
      </p:sp>
      <p:sp>
        <p:nvSpPr>
          <p:cNvPr id="28" name="TextBox 27">
            <a:extLst>
              <a:ext uri="{FF2B5EF4-FFF2-40B4-BE49-F238E27FC236}">
                <a16:creationId xmlns:a16="http://schemas.microsoft.com/office/drawing/2014/main" id="{53E7A21F-A625-5E98-D9A8-2F8F45C8909E}"/>
              </a:ext>
            </a:extLst>
          </p:cNvPr>
          <p:cNvSpPr txBox="1"/>
          <p:nvPr/>
        </p:nvSpPr>
        <p:spPr>
          <a:xfrm>
            <a:off x="887856" y="4515935"/>
            <a:ext cx="2024530" cy="861774"/>
          </a:xfrm>
          <a:prstGeom prst="rect">
            <a:avLst/>
          </a:prstGeom>
          <a:noFill/>
        </p:spPr>
        <p:txBody>
          <a:bodyPr wrap="square" lIns="0" tIns="0" rIns="0" bIns="0" rtlCol="0">
            <a:spAutoFit/>
          </a:bodyPr>
          <a:lstStyle/>
          <a:p>
            <a:pPr algn="ctr">
              <a:spcBef>
                <a:spcPts val="600"/>
              </a:spcBef>
            </a:pPr>
            <a:r>
              <a:rPr lang="sv-SE" sz="1400" dirty="0"/>
              <a:t>Försäkringstagare</a:t>
            </a:r>
            <a:br>
              <a:rPr lang="sv-SE" sz="1400"/>
            </a:br>
            <a:br>
              <a:rPr lang="sv-SE" sz="1400"/>
            </a:br>
            <a:r>
              <a:rPr lang="sv-SE" sz="1400"/>
              <a:t>Försäkrad </a:t>
            </a:r>
            <a:r>
              <a:rPr lang="sv-SE" sz="1400" dirty="0"/>
              <a:t>(fullmaktshavare)</a:t>
            </a:r>
          </a:p>
        </p:txBody>
      </p:sp>
      <p:sp>
        <p:nvSpPr>
          <p:cNvPr id="29" name="TextBox 28">
            <a:extLst>
              <a:ext uri="{FF2B5EF4-FFF2-40B4-BE49-F238E27FC236}">
                <a16:creationId xmlns:a16="http://schemas.microsoft.com/office/drawing/2014/main" id="{58EAEDC9-EDDE-7307-0F1D-4903D8F1E1C9}"/>
              </a:ext>
            </a:extLst>
          </p:cNvPr>
          <p:cNvSpPr txBox="1"/>
          <p:nvPr/>
        </p:nvSpPr>
        <p:spPr>
          <a:xfrm>
            <a:off x="6462436" y="5742035"/>
            <a:ext cx="1986512" cy="646331"/>
          </a:xfrm>
          <a:prstGeom prst="rect">
            <a:avLst/>
          </a:prstGeom>
          <a:noFill/>
        </p:spPr>
        <p:txBody>
          <a:bodyPr wrap="square" lIns="0" tIns="0" rIns="0" bIns="0" rtlCol="0">
            <a:spAutoFit/>
          </a:bodyPr>
          <a:lstStyle/>
          <a:p>
            <a:pPr algn="ctr">
              <a:spcBef>
                <a:spcPts val="600"/>
              </a:spcBef>
            </a:pPr>
            <a:r>
              <a:rPr lang="sv-SE" sz="1400" dirty="0"/>
              <a:t>Rapportering</a:t>
            </a:r>
            <a:br>
              <a:rPr lang="sv-SE" sz="1400" dirty="0"/>
            </a:br>
            <a:r>
              <a:rPr lang="sv-SE" sz="1400" dirty="0"/>
              <a:t>Avgifter och skatteinbetalningar</a:t>
            </a:r>
          </a:p>
        </p:txBody>
      </p:sp>
      <p:sp>
        <p:nvSpPr>
          <p:cNvPr id="30" name="TextBox 29">
            <a:extLst>
              <a:ext uri="{FF2B5EF4-FFF2-40B4-BE49-F238E27FC236}">
                <a16:creationId xmlns:a16="http://schemas.microsoft.com/office/drawing/2014/main" id="{2F738DF1-8F7D-CE0A-F3AD-2A85EB7C54D6}"/>
              </a:ext>
            </a:extLst>
          </p:cNvPr>
          <p:cNvSpPr txBox="1"/>
          <p:nvPr/>
        </p:nvSpPr>
        <p:spPr>
          <a:xfrm>
            <a:off x="9235412" y="3303358"/>
            <a:ext cx="2143246" cy="430887"/>
          </a:xfrm>
          <a:prstGeom prst="rect">
            <a:avLst/>
          </a:prstGeom>
          <a:noFill/>
        </p:spPr>
        <p:txBody>
          <a:bodyPr wrap="square" lIns="0" tIns="0" rIns="0" bIns="0" rtlCol="0">
            <a:spAutoFit/>
          </a:bodyPr>
          <a:lstStyle/>
          <a:p>
            <a:pPr algn="ctr">
              <a:spcBef>
                <a:spcPts val="600"/>
              </a:spcBef>
            </a:pPr>
            <a:r>
              <a:rPr lang="sv-SE" sz="1400" dirty="0"/>
              <a:t>Produktutbud</a:t>
            </a:r>
            <a:br>
              <a:rPr lang="sv-SE" sz="1400" dirty="0"/>
            </a:br>
            <a:r>
              <a:rPr lang="sv-SE" sz="1400" dirty="0"/>
              <a:t>Handel</a:t>
            </a:r>
          </a:p>
        </p:txBody>
      </p:sp>
      <p:grpSp>
        <p:nvGrpSpPr>
          <p:cNvPr id="31" name="Group 30">
            <a:extLst>
              <a:ext uri="{FF2B5EF4-FFF2-40B4-BE49-F238E27FC236}">
                <a16:creationId xmlns:a16="http://schemas.microsoft.com/office/drawing/2014/main" id="{63F5214E-382A-FB7A-5AA4-7F33A4648BDE}"/>
              </a:ext>
            </a:extLst>
          </p:cNvPr>
          <p:cNvGrpSpPr/>
          <p:nvPr/>
        </p:nvGrpSpPr>
        <p:grpSpPr>
          <a:xfrm>
            <a:off x="5224188" y="2323337"/>
            <a:ext cx="1764510" cy="2391813"/>
            <a:chOff x="5878159" y="2859343"/>
            <a:chExt cx="1372911" cy="2170659"/>
          </a:xfrm>
        </p:grpSpPr>
        <p:cxnSp>
          <p:nvCxnSpPr>
            <p:cNvPr id="32" name="Connector: Elbow 31">
              <a:extLst>
                <a:ext uri="{FF2B5EF4-FFF2-40B4-BE49-F238E27FC236}">
                  <a16:creationId xmlns:a16="http://schemas.microsoft.com/office/drawing/2014/main" id="{34B163F9-E572-92EA-E222-7792052594C1}"/>
                </a:ext>
              </a:extLst>
            </p:cNvPr>
            <p:cNvCxnSpPr>
              <a:cxnSpLocks/>
              <a:stCxn id="58" idx="3"/>
              <a:endCxn id="67" idx="1"/>
            </p:cNvCxnSpPr>
            <p:nvPr/>
          </p:nvCxnSpPr>
          <p:spPr>
            <a:xfrm flipV="1">
              <a:off x="5878159" y="2859343"/>
              <a:ext cx="1368450" cy="1081251"/>
            </a:xfrm>
            <a:prstGeom prst="bentConnector3">
              <a:avLst/>
            </a:prstGeom>
            <a:ln w="12700">
              <a:solidFill>
                <a:schemeClr val="accent1"/>
              </a:solidFill>
              <a:tailEnd type="triangle"/>
            </a:ln>
          </p:spPr>
          <p:style>
            <a:lnRef idx="1">
              <a:schemeClr val="accent1"/>
            </a:lnRef>
            <a:fillRef idx="0">
              <a:schemeClr val="accent1"/>
            </a:fillRef>
            <a:effectRef idx="0">
              <a:schemeClr val="accent1"/>
            </a:effectRef>
            <a:fontRef idx="minor">
              <a:schemeClr val="tx1"/>
            </a:fontRef>
          </p:style>
        </p:cxnSp>
        <p:cxnSp>
          <p:nvCxnSpPr>
            <p:cNvPr id="33" name="Connector: Elbow 32">
              <a:extLst>
                <a:ext uri="{FF2B5EF4-FFF2-40B4-BE49-F238E27FC236}">
                  <a16:creationId xmlns:a16="http://schemas.microsoft.com/office/drawing/2014/main" id="{E3F01443-48FC-75EA-7F90-4330740DAFC9}"/>
                </a:ext>
              </a:extLst>
            </p:cNvPr>
            <p:cNvCxnSpPr>
              <a:cxnSpLocks/>
              <a:stCxn id="58" idx="3"/>
              <a:endCxn id="5" idx="1"/>
            </p:cNvCxnSpPr>
            <p:nvPr/>
          </p:nvCxnSpPr>
          <p:spPr>
            <a:xfrm>
              <a:off x="5878159" y="3940594"/>
              <a:ext cx="1372911" cy="1089408"/>
            </a:xfrm>
            <a:prstGeom prst="bentConnector3">
              <a:avLst/>
            </a:prstGeom>
            <a:ln w="12700">
              <a:solidFill>
                <a:schemeClr val="accent1"/>
              </a:solidFill>
              <a:prstDash val="sysDash"/>
              <a:tailEnd type="triangle"/>
            </a:ln>
          </p:spPr>
          <p:style>
            <a:lnRef idx="1">
              <a:schemeClr val="accent1"/>
            </a:lnRef>
            <a:fillRef idx="0">
              <a:schemeClr val="accent1"/>
            </a:fillRef>
            <a:effectRef idx="0">
              <a:schemeClr val="accent1"/>
            </a:effectRef>
            <a:fontRef idx="minor">
              <a:schemeClr val="tx1"/>
            </a:fontRef>
          </p:style>
        </p:cxnSp>
      </p:grpSp>
      <p:sp>
        <p:nvSpPr>
          <p:cNvPr id="34" name="TextBox 33">
            <a:extLst>
              <a:ext uri="{FF2B5EF4-FFF2-40B4-BE49-F238E27FC236}">
                <a16:creationId xmlns:a16="http://schemas.microsoft.com/office/drawing/2014/main" id="{DD47EA68-7F1D-4063-81A8-5BD51CADE35F}"/>
              </a:ext>
            </a:extLst>
          </p:cNvPr>
          <p:cNvSpPr txBox="1"/>
          <p:nvPr/>
        </p:nvSpPr>
        <p:spPr>
          <a:xfrm>
            <a:off x="5533010" y="4052039"/>
            <a:ext cx="1141136" cy="123111"/>
          </a:xfrm>
          <a:prstGeom prst="rect">
            <a:avLst/>
          </a:prstGeom>
          <a:solidFill>
            <a:schemeClr val="bg1"/>
          </a:solidFill>
        </p:spPr>
        <p:txBody>
          <a:bodyPr wrap="square" lIns="0" tIns="0" rIns="0" bIns="0" rtlCol="0" anchor="ctr">
            <a:spAutoFit/>
          </a:bodyPr>
          <a:lstStyle/>
          <a:p>
            <a:pPr algn="ctr">
              <a:spcBef>
                <a:spcPts val="600"/>
              </a:spcBef>
            </a:pPr>
            <a:r>
              <a:rPr lang="sv-SE" sz="800" dirty="0"/>
              <a:t>Främst vid nyteckning</a:t>
            </a:r>
          </a:p>
        </p:txBody>
      </p:sp>
      <p:cxnSp>
        <p:nvCxnSpPr>
          <p:cNvPr id="35" name="Straight Arrow Connector 34">
            <a:extLst>
              <a:ext uri="{FF2B5EF4-FFF2-40B4-BE49-F238E27FC236}">
                <a16:creationId xmlns:a16="http://schemas.microsoft.com/office/drawing/2014/main" id="{25DA6755-022A-A7C8-DF5C-D32DC9E25BC9}"/>
              </a:ext>
            </a:extLst>
          </p:cNvPr>
          <p:cNvCxnSpPr>
            <a:cxnSpLocks/>
            <a:stCxn id="27" idx="2"/>
            <a:endCxn id="5" idx="0"/>
          </p:cNvCxnSpPr>
          <p:nvPr/>
        </p:nvCxnSpPr>
        <p:spPr>
          <a:xfrm>
            <a:off x="7528703" y="3734709"/>
            <a:ext cx="0" cy="440441"/>
          </a:xfrm>
          <a:prstGeom prst="straightConnector1">
            <a:avLst/>
          </a:prstGeom>
          <a:ln w="12700">
            <a:solidFill>
              <a:schemeClr val="accent1"/>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36" name="Straight Arrow Connector 35">
            <a:extLst>
              <a:ext uri="{FF2B5EF4-FFF2-40B4-BE49-F238E27FC236}">
                <a16:creationId xmlns:a16="http://schemas.microsoft.com/office/drawing/2014/main" id="{D78EE7F9-0D92-6738-CD59-9A7EEC1F7B73}"/>
              </a:ext>
            </a:extLst>
          </p:cNvPr>
          <p:cNvCxnSpPr>
            <a:cxnSpLocks/>
            <a:stCxn id="67" idx="3"/>
            <a:endCxn id="73" idx="1"/>
          </p:cNvCxnSpPr>
          <p:nvPr/>
        </p:nvCxnSpPr>
        <p:spPr>
          <a:xfrm>
            <a:off x="8062294" y="2323337"/>
            <a:ext cx="1736175" cy="0"/>
          </a:xfrm>
          <a:prstGeom prst="straightConnector1">
            <a:avLst/>
          </a:prstGeom>
          <a:ln w="12700">
            <a:solidFill>
              <a:schemeClr val="accent1"/>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37" name="Speech Bubble: Rectangle 36">
            <a:extLst>
              <a:ext uri="{FF2B5EF4-FFF2-40B4-BE49-F238E27FC236}">
                <a16:creationId xmlns:a16="http://schemas.microsoft.com/office/drawing/2014/main" id="{7E91CCED-FBF0-8566-5837-BF1C6B233755}"/>
              </a:ext>
            </a:extLst>
          </p:cNvPr>
          <p:cNvSpPr/>
          <p:nvPr/>
        </p:nvSpPr>
        <p:spPr>
          <a:xfrm>
            <a:off x="8843859" y="5080777"/>
            <a:ext cx="2503836" cy="1259562"/>
          </a:xfrm>
          <a:prstGeom prst="wedgeRoundRectCallout">
            <a:avLst>
              <a:gd name="adj1" fmla="val -55408"/>
              <a:gd name="adj2" fmla="val 20514"/>
              <a:gd name="adj3" fmla="val 16667"/>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v-SE" sz="1200" dirty="0">
                <a:solidFill>
                  <a:schemeClr val="tx1"/>
                </a:solidFill>
              </a:rPr>
              <a:t>Enkelt och skattemässigt effektivt sparande. Som rådgivare är det möjligt att ta betalt via försäkringsavgiften.</a:t>
            </a:r>
          </a:p>
        </p:txBody>
      </p:sp>
      <p:pic>
        <p:nvPicPr>
          <p:cNvPr id="5" name="Bildobjekt 4" descr="En bild som visar skärmbild, Electric blue, symbol, Färggrann&#10;&#10;Automatiskt genererad beskrivning">
            <a:extLst>
              <a:ext uri="{FF2B5EF4-FFF2-40B4-BE49-F238E27FC236}">
                <a16:creationId xmlns:a16="http://schemas.microsoft.com/office/drawing/2014/main" id="{C83B4503-699B-614E-C72B-9F86C73C740C}"/>
              </a:ext>
            </a:extLst>
          </p:cNvPr>
          <p:cNvPicPr>
            <a:picLocks noChangeAspect="1"/>
          </p:cNvPicPr>
          <p:nvPr/>
        </p:nvPicPr>
        <p:blipFill>
          <a:blip r:embed="rId6"/>
          <a:stretch>
            <a:fillRect/>
          </a:stretch>
        </p:blipFill>
        <p:spPr>
          <a:xfrm>
            <a:off x="6988703" y="4175150"/>
            <a:ext cx="1080000" cy="1080000"/>
          </a:xfrm>
          <a:prstGeom prst="rect">
            <a:avLst/>
          </a:prstGeom>
          <a:effectLst>
            <a:outerShdw blurRad="50800" dist="38100" dir="5400000" algn="t" rotWithShape="0">
              <a:prstClr val="black">
                <a:alpha val="20000"/>
              </a:prstClr>
            </a:outerShdw>
          </a:effectLst>
        </p:spPr>
      </p:pic>
      <p:grpSp>
        <p:nvGrpSpPr>
          <p:cNvPr id="52" name="Grupp 51">
            <a:extLst>
              <a:ext uri="{FF2B5EF4-FFF2-40B4-BE49-F238E27FC236}">
                <a16:creationId xmlns:a16="http://schemas.microsoft.com/office/drawing/2014/main" id="{8C4E74D0-12AB-6AF5-5C7A-BAC75652C311}"/>
              </a:ext>
            </a:extLst>
          </p:cNvPr>
          <p:cNvGrpSpPr>
            <a:grpSpLocks noChangeAspect="1"/>
          </p:cNvGrpSpPr>
          <p:nvPr/>
        </p:nvGrpSpPr>
        <p:grpSpPr>
          <a:xfrm>
            <a:off x="1337204" y="2974881"/>
            <a:ext cx="1079754" cy="1080000"/>
            <a:chOff x="1222233" y="3341406"/>
            <a:chExt cx="737539" cy="737539"/>
          </a:xfrm>
          <a:solidFill>
            <a:schemeClr val="bg1"/>
          </a:solidFill>
          <a:effectLst>
            <a:outerShdw blurRad="50800" dist="38100" dir="5400000" algn="t" rotWithShape="0">
              <a:prstClr val="black">
                <a:alpha val="20000"/>
              </a:prstClr>
            </a:outerShdw>
          </a:effectLst>
        </p:grpSpPr>
        <p:sp>
          <p:nvSpPr>
            <p:cNvPr id="53" name="Rektangel: rundade hörn 52">
              <a:extLst>
                <a:ext uri="{FF2B5EF4-FFF2-40B4-BE49-F238E27FC236}">
                  <a16:creationId xmlns:a16="http://schemas.microsoft.com/office/drawing/2014/main" id="{AA66018B-C9B3-7FBA-5B2E-10AABD008373}"/>
                </a:ext>
              </a:extLst>
            </p:cNvPr>
            <p:cNvSpPr/>
            <p:nvPr/>
          </p:nvSpPr>
          <p:spPr>
            <a:xfrm>
              <a:off x="1222233" y="3341406"/>
              <a:ext cx="737539" cy="737539"/>
            </a:xfrm>
            <a:prstGeom prst="round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1600" dirty="0" err="1"/>
            </a:p>
          </p:txBody>
        </p:sp>
        <p:pic>
          <p:nvPicPr>
            <p:cNvPr id="54" name="xyxIcon">
              <a:extLst>
                <a:ext uri="{FF2B5EF4-FFF2-40B4-BE49-F238E27FC236}">
                  <a16:creationId xmlns:a16="http://schemas.microsoft.com/office/drawing/2014/main" id="{1191C159-705F-96F6-F582-0FB598A3460B}"/>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1402651" y="3525668"/>
              <a:ext cx="376703" cy="369015"/>
            </a:xfrm>
            <a:prstGeom prst="rect">
              <a:avLst/>
            </a:prstGeom>
          </p:spPr>
        </p:pic>
      </p:grpSp>
      <p:sp>
        <p:nvSpPr>
          <p:cNvPr id="55" name="TextBox 14">
            <a:extLst>
              <a:ext uri="{FF2B5EF4-FFF2-40B4-BE49-F238E27FC236}">
                <a16:creationId xmlns:a16="http://schemas.microsoft.com/office/drawing/2014/main" id="{836B1AEA-1638-F2C2-5553-5312A75FAA9E}"/>
              </a:ext>
            </a:extLst>
          </p:cNvPr>
          <p:cNvSpPr txBox="1"/>
          <p:nvPr/>
        </p:nvSpPr>
        <p:spPr>
          <a:xfrm>
            <a:off x="1231281" y="4181190"/>
            <a:ext cx="1384300" cy="276999"/>
          </a:xfrm>
          <a:prstGeom prst="rect">
            <a:avLst/>
          </a:prstGeom>
          <a:noFill/>
        </p:spPr>
        <p:txBody>
          <a:bodyPr wrap="square" lIns="0" tIns="0" rIns="0" bIns="0" rtlCol="0">
            <a:spAutoFit/>
          </a:bodyPr>
          <a:lstStyle/>
          <a:p>
            <a:pPr algn="ctr"/>
            <a:r>
              <a:rPr lang="sv-SE" dirty="0">
                <a:solidFill>
                  <a:schemeClr val="tx2"/>
                </a:solidFill>
                <a:latin typeface="+mj-lt"/>
              </a:rPr>
              <a:t>Kunder</a:t>
            </a:r>
          </a:p>
        </p:txBody>
      </p:sp>
      <p:sp>
        <p:nvSpPr>
          <p:cNvPr id="56" name="TextBox 14">
            <a:extLst>
              <a:ext uri="{FF2B5EF4-FFF2-40B4-BE49-F238E27FC236}">
                <a16:creationId xmlns:a16="http://schemas.microsoft.com/office/drawing/2014/main" id="{3DFAD8AE-4718-AA42-236A-4E863C265592}"/>
              </a:ext>
            </a:extLst>
          </p:cNvPr>
          <p:cNvSpPr txBox="1"/>
          <p:nvPr/>
        </p:nvSpPr>
        <p:spPr>
          <a:xfrm>
            <a:off x="6829036" y="2974749"/>
            <a:ext cx="1399332" cy="276999"/>
          </a:xfrm>
          <a:prstGeom prst="rect">
            <a:avLst/>
          </a:prstGeom>
          <a:noFill/>
        </p:spPr>
        <p:txBody>
          <a:bodyPr wrap="square" lIns="0" tIns="0" rIns="0" bIns="0" rtlCol="0">
            <a:spAutoFit/>
          </a:bodyPr>
          <a:lstStyle/>
          <a:p>
            <a:pPr algn="ctr"/>
            <a:r>
              <a:rPr lang="sv-SE" dirty="0">
                <a:solidFill>
                  <a:schemeClr val="tx2"/>
                </a:solidFill>
                <a:latin typeface="+mj-lt"/>
              </a:rPr>
              <a:t>Depåinstitut</a:t>
            </a:r>
          </a:p>
        </p:txBody>
      </p:sp>
      <p:sp>
        <p:nvSpPr>
          <p:cNvPr id="63" name="TextBox 14">
            <a:extLst>
              <a:ext uri="{FF2B5EF4-FFF2-40B4-BE49-F238E27FC236}">
                <a16:creationId xmlns:a16="http://schemas.microsoft.com/office/drawing/2014/main" id="{12B89CD9-0C38-3AD7-F472-0B6E83FE0429}"/>
              </a:ext>
            </a:extLst>
          </p:cNvPr>
          <p:cNvSpPr txBox="1"/>
          <p:nvPr/>
        </p:nvSpPr>
        <p:spPr>
          <a:xfrm>
            <a:off x="9235411" y="2977301"/>
            <a:ext cx="2143246" cy="276999"/>
          </a:xfrm>
          <a:prstGeom prst="rect">
            <a:avLst/>
          </a:prstGeom>
          <a:noFill/>
        </p:spPr>
        <p:txBody>
          <a:bodyPr wrap="square" lIns="0" tIns="0" rIns="0" bIns="0" rtlCol="0">
            <a:spAutoFit/>
          </a:bodyPr>
          <a:lstStyle/>
          <a:p>
            <a:pPr algn="ctr"/>
            <a:r>
              <a:rPr lang="sv-SE" dirty="0">
                <a:solidFill>
                  <a:schemeClr val="tx2"/>
                </a:solidFill>
                <a:latin typeface="+mj-lt"/>
              </a:rPr>
              <a:t>Handelsplattformar</a:t>
            </a:r>
          </a:p>
        </p:txBody>
      </p:sp>
      <p:grpSp>
        <p:nvGrpSpPr>
          <p:cNvPr id="69" name="Grupp 68">
            <a:extLst>
              <a:ext uri="{FF2B5EF4-FFF2-40B4-BE49-F238E27FC236}">
                <a16:creationId xmlns:a16="http://schemas.microsoft.com/office/drawing/2014/main" id="{90FFD315-F31E-BE39-B322-1B4CCBD6BEFC}"/>
              </a:ext>
            </a:extLst>
          </p:cNvPr>
          <p:cNvGrpSpPr>
            <a:grpSpLocks noChangeAspect="1"/>
          </p:cNvGrpSpPr>
          <p:nvPr/>
        </p:nvGrpSpPr>
        <p:grpSpPr>
          <a:xfrm>
            <a:off x="4144192" y="2974749"/>
            <a:ext cx="1080000" cy="1080000"/>
            <a:chOff x="3905241" y="3368632"/>
            <a:chExt cx="737539" cy="737539"/>
          </a:xfrm>
          <a:solidFill>
            <a:schemeClr val="bg1"/>
          </a:solidFill>
          <a:effectLst>
            <a:outerShdw blurRad="50800" dist="38100" dir="5400000" algn="t" rotWithShape="0">
              <a:prstClr val="black">
                <a:alpha val="20000"/>
              </a:prstClr>
            </a:outerShdw>
          </a:effectLst>
        </p:grpSpPr>
        <p:sp>
          <p:nvSpPr>
            <p:cNvPr id="58" name="Rektangel: rundade hörn 57">
              <a:extLst>
                <a:ext uri="{FF2B5EF4-FFF2-40B4-BE49-F238E27FC236}">
                  <a16:creationId xmlns:a16="http://schemas.microsoft.com/office/drawing/2014/main" id="{22BEB024-0C80-10E1-6F59-C4F6393A4C59}"/>
                </a:ext>
              </a:extLst>
            </p:cNvPr>
            <p:cNvSpPr/>
            <p:nvPr/>
          </p:nvSpPr>
          <p:spPr>
            <a:xfrm>
              <a:off x="3905241" y="3368632"/>
              <a:ext cx="737539" cy="737539"/>
            </a:xfrm>
            <a:prstGeom prst="round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1600" dirty="0" err="1"/>
            </a:p>
          </p:txBody>
        </p:sp>
        <p:pic>
          <p:nvPicPr>
            <p:cNvPr id="65" name="xyxIcon">
              <a:extLst>
                <a:ext uri="{FF2B5EF4-FFF2-40B4-BE49-F238E27FC236}">
                  <a16:creationId xmlns:a16="http://schemas.microsoft.com/office/drawing/2014/main" id="{F0A5818C-4A96-8C4F-4B03-381271241F27}"/>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4085001" y="3570701"/>
              <a:ext cx="377400" cy="377400"/>
            </a:xfrm>
            <a:prstGeom prst="rect">
              <a:avLst/>
            </a:prstGeom>
          </p:spPr>
        </p:pic>
      </p:grpSp>
      <p:grpSp>
        <p:nvGrpSpPr>
          <p:cNvPr id="71" name="Grupp 70">
            <a:extLst>
              <a:ext uri="{FF2B5EF4-FFF2-40B4-BE49-F238E27FC236}">
                <a16:creationId xmlns:a16="http://schemas.microsoft.com/office/drawing/2014/main" id="{7160C592-83A0-4A08-C9AA-5BCDD20D236E}"/>
              </a:ext>
            </a:extLst>
          </p:cNvPr>
          <p:cNvGrpSpPr>
            <a:grpSpLocks noChangeAspect="1"/>
          </p:cNvGrpSpPr>
          <p:nvPr/>
        </p:nvGrpSpPr>
        <p:grpSpPr>
          <a:xfrm>
            <a:off x="6982969" y="1783337"/>
            <a:ext cx="1079325" cy="1080000"/>
            <a:chOff x="6773625" y="1511299"/>
            <a:chExt cx="737539" cy="737539"/>
          </a:xfrm>
          <a:solidFill>
            <a:schemeClr val="bg1"/>
          </a:solidFill>
          <a:effectLst>
            <a:outerShdw blurRad="50800" dist="38100" dir="5400000" algn="t" rotWithShape="0">
              <a:prstClr val="black">
                <a:alpha val="20000"/>
              </a:prstClr>
            </a:outerShdw>
          </a:effectLst>
        </p:grpSpPr>
        <p:sp>
          <p:nvSpPr>
            <p:cNvPr id="67" name="Rektangel: rundade hörn 66">
              <a:extLst>
                <a:ext uri="{FF2B5EF4-FFF2-40B4-BE49-F238E27FC236}">
                  <a16:creationId xmlns:a16="http://schemas.microsoft.com/office/drawing/2014/main" id="{0B05456F-C6BA-704E-20F5-11A6C51F08CF}"/>
                </a:ext>
              </a:extLst>
            </p:cNvPr>
            <p:cNvSpPr/>
            <p:nvPr/>
          </p:nvSpPr>
          <p:spPr>
            <a:xfrm>
              <a:off x="6773625" y="1511299"/>
              <a:ext cx="737539" cy="737539"/>
            </a:xfrm>
            <a:prstGeom prst="round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1600" dirty="0" err="1"/>
            </a:p>
          </p:txBody>
        </p:sp>
        <p:pic>
          <p:nvPicPr>
            <p:cNvPr id="70" name="xyxIcon">
              <a:extLst>
                <a:ext uri="{FF2B5EF4-FFF2-40B4-BE49-F238E27FC236}">
                  <a16:creationId xmlns:a16="http://schemas.microsoft.com/office/drawing/2014/main" id="{5BEB9F4D-79AD-02C7-D680-86B3BC312586}"/>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6958135" y="1695808"/>
              <a:ext cx="368520" cy="368521"/>
            </a:xfrm>
            <a:prstGeom prst="rect">
              <a:avLst/>
            </a:prstGeom>
          </p:spPr>
        </p:pic>
      </p:grpSp>
      <p:grpSp>
        <p:nvGrpSpPr>
          <p:cNvPr id="76" name="Grupp 75">
            <a:extLst>
              <a:ext uri="{FF2B5EF4-FFF2-40B4-BE49-F238E27FC236}">
                <a16:creationId xmlns:a16="http://schemas.microsoft.com/office/drawing/2014/main" id="{DFDE6E92-190F-247B-ED22-48EED03808AD}"/>
              </a:ext>
            </a:extLst>
          </p:cNvPr>
          <p:cNvGrpSpPr>
            <a:grpSpLocks noChangeAspect="1"/>
          </p:cNvGrpSpPr>
          <p:nvPr/>
        </p:nvGrpSpPr>
        <p:grpSpPr>
          <a:xfrm>
            <a:off x="9798469" y="1783337"/>
            <a:ext cx="1080000" cy="1080000"/>
            <a:chOff x="9866861" y="2259045"/>
            <a:chExt cx="737539" cy="737539"/>
          </a:xfrm>
          <a:solidFill>
            <a:schemeClr val="bg1"/>
          </a:solidFill>
          <a:effectLst>
            <a:outerShdw blurRad="50800" dist="38100" dir="5400000" algn="t" rotWithShape="0">
              <a:prstClr val="black">
                <a:alpha val="20000"/>
              </a:prstClr>
            </a:outerShdw>
          </a:effectLst>
        </p:grpSpPr>
        <p:sp>
          <p:nvSpPr>
            <p:cNvPr id="73" name="Rektangel: rundade hörn 72">
              <a:extLst>
                <a:ext uri="{FF2B5EF4-FFF2-40B4-BE49-F238E27FC236}">
                  <a16:creationId xmlns:a16="http://schemas.microsoft.com/office/drawing/2014/main" id="{6FBCEDAD-0C05-6365-77A1-E5FC1D7A5BFF}"/>
                </a:ext>
              </a:extLst>
            </p:cNvPr>
            <p:cNvSpPr/>
            <p:nvPr/>
          </p:nvSpPr>
          <p:spPr>
            <a:xfrm>
              <a:off x="9866861" y="2259045"/>
              <a:ext cx="737539" cy="737539"/>
            </a:xfrm>
            <a:prstGeom prst="round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1600" dirty="0" err="1"/>
            </a:p>
          </p:txBody>
        </p:sp>
        <p:pic>
          <p:nvPicPr>
            <p:cNvPr id="75" name="Bild 74">
              <a:extLst>
                <a:ext uri="{FF2B5EF4-FFF2-40B4-BE49-F238E27FC236}">
                  <a16:creationId xmlns:a16="http://schemas.microsoft.com/office/drawing/2014/main" id="{A0B3DC50-E41E-4136-7552-D67342DBA809}"/>
                </a:ext>
              </a:extLst>
            </p:cNvPr>
            <p:cNvPicPr>
              <a:picLocks noChangeAspect="1"/>
            </p:cNvPicPr>
            <p:nvPr/>
          </p:nvPicPr>
          <p:blipFill>
            <a:blip r:embed="rId13">
              <a:extLst>
                <a:ext uri="{96DAC541-7B7A-43D3-8B79-37D633B846F1}">
                  <asvg:svgBlip xmlns:asvg="http://schemas.microsoft.com/office/drawing/2016/SVG/main" r:embed="rId14"/>
                </a:ext>
              </a:extLst>
            </a:blip>
            <a:stretch>
              <a:fillRect/>
            </a:stretch>
          </p:blipFill>
          <p:spPr>
            <a:xfrm>
              <a:off x="10050801" y="2442417"/>
              <a:ext cx="369659" cy="369659"/>
            </a:xfrm>
            <a:prstGeom prst="rect">
              <a:avLst/>
            </a:prstGeom>
          </p:spPr>
        </p:pic>
      </p:grpSp>
      <p:cxnSp>
        <p:nvCxnSpPr>
          <p:cNvPr id="2" name="Connector: Elbow 1">
            <a:extLst>
              <a:ext uri="{FF2B5EF4-FFF2-40B4-BE49-F238E27FC236}">
                <a16:creationId xmlns:a16="http://schemas.microsoft.com/office/drawing/2014/main" id="{6A12F034-881D-30CD-3154-BEC52DF45ADE}"/>
              </a:ext>
            </a:extLst>
          </p:cNvPr>
          <p:cNvCxnSpPr>
            <a:cxnSpLocks/>
            <a:stCxn id="53" idx="0"/>
          </p:cNvCxnSpPr>
          <p:nvPr/>
        </p:nvCxnSpPr>
        <p:spPr>
          <a:xfrm rot="5400000" flipH="1" flipV="1">
            <a:off x="4042872" y="52084"/>
            <a:ext cx="757006" cy="5088588"/>
          </a:xfrm>
          <a:prstGeom prst="bentConnector2">
            <a:avLst/>
          </a:prstGeom>
          <a:ln w="12700">
            <a:solidFill>
              <a:schemeClr val="accent1"/>
            </a:solidFill>
            <a:tailEnd type="triangle"/>
          </a:ln>
        </p:spPr>
        <p:style>
          <a:lnRef idx="1">
            <a:schemeClr val="accent1"/>
          </a:lnRef>
          <a:fillRef idx="0">
            <a:schemeClr val="accent1"/>
          </a:fillRef>
          <a:effectRef idx="0">
            <a:schemeClr val="accent1"/>
          </a:effectRef>
          <a:fontRef idx="minor">
            <a:schemeClr val="tx1"/>
          </a:fontRef>
        </p:style>
      </p:cxnSp>
      <p:sp>
        <p:nvSpPr>
          <p:cNvPr id="9" name="TextBox 8">
            <a:extLst>
              <a:ext uri="{FF2B5EF4-FFF2-40B4-BE49-F238E27FC236}">
                <a16:creationId xmlns:a16="http://schemas.microsoft.com/office/drawing/2014/main" id="{11C0860F-133D-9F63-CD2A-F098E748DF5A}"/>
              </a:ext>
            </a:extLst>
          </p:cNvPr>
          <p:cNvSpPr txBox="1"/>
          <p:nvPr/>
        </p:nvSpPr>
        <p:spPr>
          <a:xfrm>
            <a:off x="3741200" y="2123774"/>
            <a:ext cx="1141136" cy="246221"/>
          </a:xfrm>
          <a:prstGeom prst="rect">
            <a:avLst/>
          </a:prstGeom>
          <a:solidFill>
            <a:schemeClr val="bg1"/>
          </a:solidFill>
        </p:spPr>
        <p:txBody>
          <a:bodyPr wrap="square" lIns="0" tIns="0" rIns="0" bIns="0" rtlCol="0" anchor="ctr">
            <a:spAutoFit/>
          </a:bodyPr>
          <a:lstStyle/>
          <a:p>
            <a:pPr algn="ctr">
              <a:spcBef>
                <a:spcPts val="600"/>
              </a:spcBef>
            </a:pPr>
            <a:r>
              <a:rPr lang="sv-SE" sz="800" dirty="0"/>
              <a:t>Orderläggning </a:t>
            </a:r>
            <a:br>
              <a:rPr lang="sv-SE" sz="800" dirty="0"/>
            </a:br>
            <a:r>
              <a:rPr lang="sv-SE" sz="800" dirty="0"/>
              <a:t>(kan gå via rådgivare)</a:t>
            </a:r>
          </a:p>
        </p:txBody>
      </p:sp>
    </p:spTree>
    <p:extLst>
      <p:ext uri="{BB962C8B-B14F-4D97-AF65-F5344CB8AC3E}">
        <p14:creationId xmlns:p14="http://schemas.microsoft.com/office/powerpoint/2010/main" val="94702829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ubrik 3">
            <a:extLst>
              <a:ext uri="{FF2B5EF4-FFF2-40B4-BE49-F238E27FC236}">
                <a16:creationId xmlns:a16="http://schemas.microsoft.com/office/drawing/2014/main" id="{0F2AF7AD-6506-CCDE-80A5-D1FEFB192A31}"/>
              </a:ext>
            </a:extLst>
          </p:cNvPr>
          <p:cNvSpPr>
            <a:spLocks noGrp="1"/>
          </p:cNvSpPr>
          <p:nvPr>
            <p:ph type="title"/>
          </p:nvPr>
        </p:nvSpPr>
        <p:spPr/>
        <p:txBody>
          <a:bodyPr/>
          <a:lstStyle/>
          <a:p>
            <a:r>
              <a:rPr lang="sv-SE" dirty="0"/>
              <a:t>Specifikt för team/förmedlare</a:t>
            </a:r>
          </a:p>
        </p:txBody>
      </p:sp>
      <p:sp>
        <p:nvSpPr>
          <p:cNvPr id="5" name="Platshållare för innehåll 4">
            <a:extLst>
              <a:ext uri="{FF2B5EF4-FFF2-40B4-BE49-F238E27FC236}">
                <a16:creationId xmlns:a16="http://schemas.microsoft.com/office/drawing/2014/main" id="{01A52524-01BC-70F1-60BC-24BB8494F98A}"/>
              </a:ext>
            </a:extLst>
          </p:cNvPr>
          <p:cNvSpPr>
            <a:spLocks noGrp="1"/>
          </p:cNvSpPr>
          <p:nvPr>
            <p:ph sz="quarter" idx="20"/>
          </p:nvPr>
        </p:nvSpPr>
        <p:spPr/>
        <p:txBody>
          <a:bodyPr/>
          <a:lstStyle/>
          <a:p>
            <a:r>
              <a:rPr lang="sv-SE" dirty="0"/>
              <a:t>Ändras beroende på team och bolag.</a:t>
            </a:r>
          </a:p>
        </p:txBody>
      </p:sp>
      <p:sp>
        <p:nvSpPr>
          <p:cNvPr id="2" name="Platshållare för sidfot 1">
            <a:extLst>
              <a:ext uri="{FF2B5EF4-FFF2-40B4-BE49-F238E27FC236}">
                <a16:creationId xmlns:a16="http://schemas.microsoft.com/office/drawing/2014/main" id="{E74D72A3-2FBE-3661-717C-E98B03366263}"/>
              </a:ext>
            </a:extLst>
          </p:cNvPr>
          <p:cNvSpPr>
            <a:spLocks noGrp="1"/>
          </p:cNvSpPr>
          <p:nvPr>
            <p:ph type="ftr" sz="quarter" idx="22"/>
          </p:nvPr>
        </p:nvSpPr>
        <p:spPr/>
        <p:txBody>
          <a:bodyPr/>
          <a:lstStyle/>
          <a:p>
            <a:r>
              <a:rPr lang="sv-SE"/>
              <a:t>2023 11 30</a:t>
            </a:r>
            <a:endParaRPr lang="sv-SE" dirty="0"/>
          </a:p>
        </p:txBody>
      </p:sp>
      <p:sp>
        <p:nvSpPr>
          <p:cNvPr id="3" name="Platshållare för bildnummer 2">
            <a:extLst>
              <a:ext uri="{FF2B5EF4-FFF2-40B4-BE49-F238E27FC236}">
                <a16:creationId xmlns:a16="http://schemas.microsoft.com/office/drawing/2014/main" id="{47B0EFCB-338F-5B81-67B1-C389B08DB283}"/>
              </a:ext>
            </a:extLst>
          </p:cNvPr>
          <p:cNvSpPr>
            <a:spLocks noGrp="1"/>
          </p:cNvSpPr>
          <p:nvPr>
            <p:ph type="sldNum" sz="quarter" idx="23"/>
          </p:nvPr>
        </p:nvSpPr>
        <p:spPr/>
        <p:txBody>
          <a:bodyPr/>
          <a:lstStyle/>
          <a:p>
            <a:fld id="{F21AD1EF-0862-4970-85B2-DC445227086F}" type="slidenum">
              <a:rPr lang="sv-SE" smtClean="0"/>
              <a:pPr/>
              <a:t>12</a:t>
            </a:fld>
            <a:endParaRPr lang="sv-SE" dirty="0"/>
          </a:p>
        </p:txBody>
      </p:sp>
    </p:spTree>
    <p:extLst>
      <p:ext uri="{BB962C8B-B14F-4D97-AF65-F5344CB8AC3E}">
        <p14:creationId xmlns:p14="http://schemas.microsoft.com/office/powerpoint/2010/main" val="392229138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aphicFrame>
        <p:nvGraphicFramePr>
          <p:cNvPr id="7" name="think-cell data - do not delete" hidden="1">
            <a:extLst>
              <a:ext uri="{FF2B5EF4-FFF2-40B4-BE49-F238E27FC236}">
                <a16:creationId xmlns:a16="http://schemas.microsoft.com/office/drawing/2014/main" id="{FE429DB3-3F50-92E6-D6B3-26D72FDB5A4E}"/>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404" imgH="405" progId="TCLayout.ActiveDocument.1">
                  <p:embed/>
                </p:oleObj>
              </mc:Choice>
              <mc:Fallback>
                <p:oleObj name="think-cell Slide" r:id="rId3" imgW="404" imgH="405" progId="TCLayout.ActiveDocument.1">
                  <p:embed/>
                  <p:pic>
                    <p:nvPicPr>
                      <p:cNvPr id="7" name="think-cell data - do not delete" hidden="1">
                        <a:extLst>
                          <a:ext uri="{FF2B5EF4-FFF2-40B4-BE49-F238E27FC236}">
                            <a16:creationId xmlns:a16="http://schemas.microsoft.com/office/drawing/2014/main" id="{FE429DB3-3F50-92E6-D6B3-26D72FDB5A4E}"/>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Slide Number Placeholder 1">
            <a:extLst>
              <a:ext uri="{FF2B5EF4-FFF2-40B4-BE49-F238E27FC236}">
                <a16:creationId xmlns:a16="http://schemas.microsoft.com/office/drawing/2014/main" id="{3B5CBE9B-E7CB-4E91-8B4C-0C83C79560EE}"/>
              </a:ext>
            </a:extLst>
          </p:cNvPr>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995D716-3807-4972-9649-E5EBB3A3E9A5}" type="slidenum">
              <a:rPr kumimoji="0" lang="sv-SE" altLang="en-US" sz="800" b="0" i="0" u="none" strike="noStrike" kern="1200" cap="none" spc="0" normalizeH="0" baseline="0" noProof="0" smtClean="0">
                <a:ln>
                  <a:noFill/>
                </a:ln>
                <a:solidFill>
                  <a:srgbClr val="000000"/>
                </a:solidFill>
                <a:effectLst/>
                <a:uLnTx/>
                <a:uFillTx/>
                <a:latin typeface="Open Sans"/>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sv-SE" altLang="en-US" sz="800" b="0" i="0" u="none" strike="noStrike" kern="1200" cap="none" spc="0" normalizeH="0" baseline="0" noProof="0">
              <a:ln>
                <a:noFill/>
              </a:ln>
              <a:solidFill>
                <a:srgbClr val="000000"/>
              </a:solidFill>
              <a:effectLst/>
              <a:uLnTx/>
              <a:uFillTx/>
              <a:latin typeface="Open Sans"/>
              <a:ea typeface="+mn-ea"/>
              <a:cs typeface="+mn-cs"/>
            </a:endParaRPr>
          </a:p>
        </p:txBody>
      </p:sp>
      <p:sp>
        <p:nvSpPr>
          <p:cNvPr id="6" name="Title 5">
            <a:extLst>
              <a:ext uri="{FF2B5EF4-FFF2-40B4-BE49-F238E27FC236}">
                <a16:creationId xmlns:a16="http://schemas.microsoft.com/office/drawing/2014/main" id="{F479DF4C-34CD-2323-81FF-D9109AA13204}"/>
              </a:ext>
            </a:extLst>
          </p:cNvPr>
          <p:cNvSpPr>
            <a:spLocks noGrp="1"/>
          </p:cNvSpPr>
          <p:nvPr>
            <p:ph type="title" idx="4294967295"/>
          </p:nvPr>
        </p:nvSpPr>
        <p:spPr>
          <a:xfrm>
            <a:off x="658812" y="368300"/>
            <a:ext cx="10872787" cy="919163"/>
          </a:xfrm>
        </p:spPr>
        <p:txBody>
          <a:bodyPr vert="horz"/>
          <a:lstStyle/>
          <a:p>
            <a:r>
              <a:rPr lang="sv-SE" dirty="0"/>
              <a:t>Flytterbjudande | Introduktion</a:t>
            </a:r>
          </a:p>
        </p:txBody>
      </p:sp>
      <p:grpSp>
        <p:nvGrpSpPr>
          <p:cNvPr id="22" name="Group 21">
            <a:extLst>
              <a:ext uri="{FF2B5EF4-FFF2-40B4-BE49-F238E27FC236}">
                <a16:creationId xmlns:a16="http://schemas.microsoft.com/office/drawing/2014/main" id="{740BE5E2-E15D-C443-AA1C-706F619373B0}"/>
              </a:ext>
            </a:extLst>
          </p:cNvPr>
          <p:cNvGrpSpPr/>
          <p:nvPr/>
        </p:nvGrpSpPr>
        <p:grpSpPr>
          <a:xfrm>
            <a:off x="658812" y="3429000"/>
            <a:ext cx="3024188" cy="2473198"/>
            <a:chOff x="658812" y="3115443"/>
            <a:chExt cx="3024188" cy="2473198"/>
          </a:xfrm>
        </p:grpSpPr>
        <p:sp>
          <p:nvSpPr>
            <p:cNvPr id="18" name="Title 6">
              <a:extLst>
                <a:ext uri="{FF2B5EF4-FFF2-40B4-BE49-F238E27FC236}">
                  <a16:creationId xmlns:a16="http://schemas.microsoft.com/office/drawing/2014/main" id="{76FA5374-22F1-A02C-69A1-A4C95F60CD9C}"/>
                </a:ext>
              </a:extLst>
            </p:cNvPr>
            <p:cNvSpPr txBox="1">
              <a:spLocks/>
            </p:cNvSpPr>
            <p:nvPr/>
          </p:nvSpPr>
          <p:spPr>
            <a:xfrm>
              <a:off x="658812" y="3115443"/>
              <a:ext cx="3024188" cy="535475"/>
            </a:xfrm>
            <a:prstGeom prst="rect">
              <a:avLst/>
            </a:prstGeom>
          </p:spPr>
          <p:txBody>
            <a:bodyPr vert="horz" lIns="0" tIns="0" rIns="0" bIns="0" rtlCol="0" anchor="t" anchorCtr="0">
              <a:noAutofit/>
            </a:bodyPr>
            <a:lstStyle>
              <a:lvl1pPr algn="l" defTabSz="914400" rtl="0" eaLnBrk="1" latinLnBrk="0" hangingPunct="1">
                <a:lnSpc>
                  <a:spcPct val="90000"/>
                </a:lnSpc>
                <a:spcBef>
                  <a:spcPct val="0"/>
                </a:spcBef>
                <a:buNone/>
                <a:defRPr sz="3000" b="0" kern="1200">
                  <a:solidFill>
                    <a:schemeClr val="tx1"/>
                  </a:solidFill>
                  <a:latin typeface="+mj-lt"/>
                  <a:ea typeface="+mj-ea"/>
                  <a:cs typeface="+mj-cs"/>
                </a:defRPr>
              </a:lvl1pPr>
            </a:lstStyle>
            <a:p>
              <a:r>
                <a:rPr lang="sv-SE" sz="1400" b="1" dirty="0">
                  <a:latin typeface="+mn-lt"/>
                </a:rPr>
                <a:t>Förmedlarersättning</a:t>
              </a:r>
              <a:endParaRPr lang="sv-SE" sz="1400" dirty="0">
                <a:latin typeface="+mn-lt"/>
              </a:endParaRPr>
            </a:p>
          </p:txBody>
        </p:sp>
        <p:sp>
          <p:nvSpPr>
            <p:cNvPr id="19" name="Title 6">
              <a:extLst>
                <a:ext uri="{FF2B5EF4-FFF2-40B4-BE49-F238E27FC236}">
                  <a16:creationId xmlns:a16="http://schemas.microsoft.com/office/drawing/2014/main" id="{1E0CA8E4-7358-A6D6-371B-46188592BE10}"/>
                </a:ext>
              </a:extLst>
            </p:cNvPr>
            <p:cNvSpPr txBox="1">
              <a:spLocks/>
            </p:cNvSpPr>
            <p:nvPr/>
          </p:nvSpPr>
          <p:spPr>
            <a:xfrm>
              <a:off x="658812" y="4297457"/>
              <a:ext cx="3024188" cy="322904"/>
            </a:xfrm>
            <a:prstGeom prst="rect">
              <a:avLst/>
            </a:prstGeom>
          </p:spPr>
          <p:txBody>
            <a:bodyPr vert="horz" lIns="0" tIns="0" rIns="0" bIns="0" rtlCol="0" anchor="t" anchorCtr="0">
              <a:noAutofit/>
            </a:bodyPr>
            <a:lstStyle>
              <a:lvl1pPr algn="l" defTabSz="914400" rtl="0" eaLnBrk="1" latinLnBrk="0" hangingPunct="1">
                <a:lnSpc>
                  <a:spcPct val="90000"/>
                </a:lnSpc>
                <a:spcBef>
                  <a:spcPct val="0"/>
                </a:spcBef>
                <a:buNone/>
                <a:defRPr sz="3000" b="0" kern="1200">
                  <a:solidFill>
                    <a:schemeClr val="tx1"/>
                  </a:solidFill>
                  <a:latin typeface="+mj-lt"/>
                  <a:ea typeface="+mj-ea"/>
                  <a:cs typeface="+mj-cs"/>
                </a:defRPr>
              </a:lvl1pPr>
            </a:lstStyle>
            <a:p>
              <a:r>
                <a:rPr lang="sv-SE" sz="1400" b="1" dirty="0">
                  <a:latin typeface="+mn-lt"/>
                </a:rPr>
                <a:t>Överallokering</a:t>
              </a:r>
              <a:endParaRPr lang="sv-SE" sz="1400" dirty="0">
                <a:latin typeface="+mn-lt"/>
              </a:endParaRPr>
            </a:p>
          </p:txBody>
        </p:sp>
        <p:sp>
          <p:nvSpPr>
            <p:cNvPr id="20" name="Title 6">
              <a:extLst>
                <a:ext uri="{FF2B5EF4-FFF2-40B4-BE49-F238E27FC236}">
                  <a16:creationId xmlns:a16="http://schemas.microsoft.com/office/drawing/2014/main" id="{01877E7A-AEBE-E868-3A6B-F23ACA84116F}"/>
                </a:ext>
              </a:extLst>
            </p:cNvPr>
            <p:cNvSpPr txBox="1">
              <a:spLocks/>
            </p:cNvSpPr>
            <p:nvPr/>
          </p:nvSpPr>
          <p:spPr>
            <a:xfrm>
              <a:off x="658812" y="5265737"/>
              <a:ext cx="3024188" cy="322904"/>
            </a:xfrm>
            <a:prstGeom prst="rect">
              <a:avLst/>
            </a:prstGeom>
          </p:spPr>
          <p:txBody>
            <a:bodyPr vert="horz" lIns="0" tIns="0" rIns="0" bIns="0" rtlCol="0" anchor="t" anchorCtr="0">
              <a:noAutofit/>
            </a:bodyPr>
            <a:lstStyle>
              <a:lvl1pPr algn="l" defTabSz="914400" rtl="0" eaLnBrk="1" latinLnBrk="0" hangingPunct="1">
                <a:lnSpc>
                  <a:spcPct val="90000"/>
                </a:lnSpc>
                <a:spcBef>
                  <a:spcPct val="0"/>
                </a:spcBef>
                <a:buNone/>
                <a:defRPr sz="3000" b="0" kern="1200">
                  <a:solidFill>
                    <a:schemeClr val="tx1"/>
                  </a:solidFill>
                  <a:latin typeface="+mj-lt"/>
                  <a:ea typeface="+mj-ea"/>
                  <a:cs typeface="+mj-cs"/>
                </a:defRPr>
              </a:lvl1pPr>
            </a:lstStyle>
            <a:p>
              <a:r>
                <a:rPr lang="sv-SE" sz="1400" b="1" dirty="0">
                  <a:latin typeface="+mn-lt"/>
                </a:rPr>
                <a:t>Övrigt</a:t>
              </a:r>
              <a:endParaRPr lang="sv-SE" sz="1400" dirty="0">
                <a:latin typeface="+mn-lt"/>
              </a:endParaRPr>
            </a:p>
          </p:txBody>
        </p:sp>
      </p:grpSp>
      <p:grpSp>
        <p:nvGrpSpPr>
          <p:cNvPr id="23" name="Group 22">
            <a:extLst>
              <a:ext uri="{FF2B5EF4-FFF2-40B4-BE49-F238E27FC236}">
                <a16:creationId xmlns:a16="http://schemas.microsoft.com/office/drawing/2014/main" id="{CB0633F4-0BDA-054D-3E2E-D46E8008E000}"/>
              </a:ext>
            </a:extLst>
          </p:cNvPr>
          <p:cNvGrpSpPr/>
          <p:nvPr/>
        </p:nvGrpSpPr>
        <p:grpSpPr>
          <a:xfrm>
            <a:off x="4138612" y="3429000"/>
            <a:ext cx="3024188" cy="2614546"/>
            <a:chOff x="658812" y="3115443"/>
            <a:chExt cx="3024188" cy="2614546"/>
          </a:xfrm>
        </p:grpSpPr>
        <p:sp>
          <p:nvSpPr>
            <p:cNvPr id="24" name="Title 6">
              <a:extLst>
                <a:ext uri="{FF2B5EF4-FFF2-40B4-BE49-F238E27FC236}">
                  <a16:creationId xmlns:a16="http://schemas.microsoft.com/office/drawing/2014/main" id="{95D8E29C-C8E6-2D36-AC82-78E489F6AA18}"/>
                </a:ext>
              </a:extLst>
            </p:cNvPr>
            <p:cNvSpPr txBox="1">
              <a:spLocks/>
            </p:cNvSpPr>
            <p:nvPr/>
          </p:nvSpPr>
          <p:spPr>
            <a:xfrm>
              <a:off x="658812" y="3115443"/>
              <a:ext cx="3024188" cy="535475"/>
            </a:xfrm>
            <a:prstGeom prst="rect">
              <a:avLst/>
            </a:prstGeom>
          </p:spPr>
          <p:txBody>
            <a:bodyPr vert="horz" lIns="0" tIns="0" rIns="0" bIns="0" rtlCol="0" anchor="t" anchorCtr="0">
              <a:noAutofit/>
            </a:bodyPr>
            <a:lstStyle>
              <a:lvl1pPr algn="l" defTabSz="914400" rtl="0" eaLnBrk="1" latinLnBrk="0" hangingPunct="1">
                <a:lnSpc>
                  <a:spcPct val="90000"/>
                </a:lnSpc>
                <a:spcBef>
                  <a:spcPct val="0"/>
                </a:spcBef>
                <a:buNone/>
                <a:defRPr sz="3000" b="0" kern="1200">
                  <a:solidFill>
                    <a:schemeClr val="tx1"/>
                  </a:solidFill>
                  <a:latin typeface="+mj-lt"/>
                  <a:ea typeface="+mj-ea"/>
                  <a:cs typeface="+mj-cs"/>
                </a:defRPr>
              </a:lvl1pPr>
            </a:lstStyle>
            <a:p>
              <a:r>
                <a:rPr lang="sv-SE" sz="1400" dirty="0">
                  <a:latin typeface="+mn-lt"/>
                </a:rPr>
                <a:t>1.5%</a:t>
              </a:r>
              <a:endParaRPr lang="sv-SE" sz="1100" dirty="0">
                <a:latin typeface="+mn-lt"/>
              </a:endParaRPr>
            </a:p>
          </p:txBody>
        </p:sp>
        <p:sp>
          <p:nvSpPr>
            <p:cNvPr id="25" name="Title 6">
              <a:extLst>
                <a:ext uri="{FF2B5EF4-FFF2-40B4-BE49-F238E27FC236}">
                  <a16:creationId xmlns:a16="http://schemas.microsoft.com/office/drawing/2014/main" id="{0B397196-0502-00FD-62D3-0FEBE4BC56E6}"/>
                </a:ext>
              </a:extLst>
            </p:cNvPr>
            <p:cNvSpPr txBox="1">
              <a:spLocks/>
            </p:cNvSpPr>
            <p:nvPr/>
          </p:nvSpPr>
          <p:spPr>
            <a:xfrm>
              <a:off x="658812" y="4297457"/>
              <a:ext cx="3024188" cy="322904"/>
            </a:xfrm>
            <a:prstGeom prst="rect">
              <a:avLst/>
            </a:prstGeom>
          </p:spPr>
          <p:txBody>
            <a:bodyPr vert="horz" lIns="0" tIns="0" rIns="0" bIns="0" rtlCol="0" anchor="t" anchorCtr="0">
              <a:noAutofit/>
            </a:bodyPr>
            <a:lstStyle>
              <a:lvl1pPr algn="l" defTabSz="914400" rtl="0" eaLnBrk="1" latinLnBrk="0" hangingPunct="1">
                <a:lnSpc>
                  <a:spcPct val="90000"/>
                </a:lnSpc>
                <a:spcBef>
                  <a:spcPct val="0"/>
                </a:spcBef>
                <a:buNone/>
                <a:defRPr sz="3000" b="0" kern="1200">
                  <a:solidFill>
                    <a:schemeClr val="tx1"/>
                  </a:solidFill>
                  <a:latin typeface="+mj-lt"/>
                  <a:ea typeface="+mj-ea"/>
                  <a:cs typeface="+mj-cs"/>
                </a:defRPr>
              </a:lvl1pPr>
            </a:lstStyle>
            <a:p>
              <a:r>
                <a:rPr lang="sv-SE" sz="1400" dirty="0">
                  <a:latin typeface="+mn-lt"/>
                </a:rPr>
                <a:t>1% </a:t>
              </a:r>
            </a:p>
          </p:txBody>
        </p:sp>
        <p:sp>
          <p:nvSpPr>
            <p:cNvPr id="26" name="Title 6">
              <a:extLst>
                <a:ext uri="{FF2B5EF4-FFF2-40B4-BE49-F238E27FC236}">
                  <a16:creationId xmlns:a16="http://schemas.microsoft.com/office/drawing/2014/main" id="{766E7933-5092-5B30-1B38-34F39063683C}"/>
                </a:ext>
              </a:extLst>
            </p:cNvPr>
            <p:cNvSpPr txBox="1">
              <a:spLocks/>
            </p:cNvSpPr>
            <p:nvPr/>
          </p:nvSpPr>
          <p:spPr>
            <a:xfrm>
              <a:off x="658812" y="5265737"/>
              <a:ext cx="3024188" cy="464252"/>
            </a:xfrm>
            <a:prstGeom prst="rect">
              <a:avLst/>
            </a:prstGeom>
          </p:spPr>
          <p:txBody>
            <a:bodyPr vert="horz" lIns="0" tIns="0" rIns="0" bIns="0" rtlCol="0" anchor="t" anchorCtr="0">
              <a:noAutofit/>
            </a:bodyPr>
            <a:lstStyle>
              <a:lvl1pPr algn="l" defTabSz="914400" rtl="0" eaLnBrk="1" latinLnBrk="0" hangingPunct="1">
                <a:lnSpc>
                  <a:spcPct val="90000"/>
                </a:lnSpc>
                <a:spcBef>
                  <a:spcPct val="0"/>
                </a:spcBef>
                <a:buNone/>
                <a:defRPr sz="3000" b="0" kern="1200">
                  <a:solidFill>
                    <a:schemeClr val="tx1"/>
                  </a:solidFill>
                  <a:latin typeface="+mj-lt"/>
                  <a:ea typeface="+mj-ea"/>
                  <a:cs typeface="+mj-cs"/>
                </a:defRPr>
              </a:lvl1pPr>
            </a:lstStyle>
            <a:p>
              <a:r>
                <a:rPr lang="sv-SE" sz="1400" dirty="0">
                  <a:latin typeface="+mn-lt"/>
                </a:rPr>
                <a:t>Ingen inlåsning för den försäkrade</a:t>
              </a:r>
            </a:p>
          </p:txBody>
        </p:sp>
      </p:grpSp>
      <p:grpSp>
        <p:nvGrpSpPr>
          <p:cNvPr id="31" name="Group 30">
            <a:extLst>
              <a:ext uri="{FF2B5EF4-FFF2-40B4-BE49-F238E27FC236}">
                <a16:creationId xmlns:a16="http://schemas.microsoft.com/office/drawing/2014/main" id="{5E1ECAA1-6AB1-5FEA-A8A0-D2DAC3C8DF0D}"/>
              </a:ext>
            </a:extLst>
          </p:cNvPr>
          <p:cNvGrpSpPr/>
          <p:nvPr/>
        </p:nvGrpSpPr>
        <p:grpSpPr>
          <a:xfrm>
            <a:off x="8272425" y="3429000"/>
            <a:ext cx="3024188" cy="2473198"/>
            <a:chOff x="658812" y="3115443"/>
            <a:chExt cx="3024188" cy="2473198"/>
          </a:xfrm>
        </p:grpSpPr>
        <p:sp>
          <p:nvSpPr>
            <p:cNvPr id="32" name="Title 6">
              <a:extLst>
                <a:ext uri="{FF2B5EF4-FFF2-40B4-BE49-F238E27FC236}">
                  <a16:creationId xmlns:a16="http://schemas.microsoft.com/office/drawing/2014/main" id="{E444A974-4D47-95A0-BEAA-B71265B8D7DB}"/>
                </a:ext>
              </a:extLst>
            </p:cNvPr>
            <p:cNvSpPr txBox="1">
              <a:spLocks/>
            </p:cNvSpPr>
            <p:nvPr/>
          </p:nvSpPr>
          <p:spPr>
            <a:xfrm>
              <a:off x="658812" y="3115443"/>
              <a:ext cx="3024188" cy="535475"/>
            </a:xfrm>
            <a:prstGeom prst="rect">
              <a:avLst/>
            </a:prstGeom>
          </p:spPr>
          <p:txBody>
            <a:bodyPr vert="horz" lIns="0" tIns="0" rIns="0" bIns="0" rtlCol="0" anchor="t" anchorCtr="0">
              <a:noAutofit/>
            </a:bodyPr>
            <a:lstStyle>
              <a:lvl1pPr algn="l" defTabSz="914400" rtl="0" eaLnBrk="1" latinLnBrk="0" hangingPunct="1">
                <a:lnSpc>
                  <a:spcPct val="90000"/>
                </a:lnSpc>
                <a:spcBef>
                  <a:spcPct val="0"/>
                </a:spcBef>
                <a:buNone/>
                <a:defRPr sz="3000" b="0" kern="1200">
                  <a:solidFill>
                    <a:schemeClr val="tx1"/>
                  </a:solidFill>
                  <a:latin typeface="+mj-lt"/>
                  <a:ea typeface="+mj-ea"/>
                  <a:cs typeface="+mj-cs"/>
                </a:defRPr>
              </a:lvl1pPr>
            </a:lstStyle>
            <a:p>
              <a:r>
                <a:rPr lang="sv-SE" sz="1400" dirty="0">
                  <a:latin typeface="+mn-lt"/>
                </a:rPr>
                <a:t>1.5% </a:t>
              </a:r>
              <a:r>
                <a:rPr lang="sv-SE" sz="1000" dirty="0">
                  <a:latin typeface="+mn-lt"/>
                </a:rPr>
                <a:t>(max 10,000 kr)</a:t>
              </a:r>
            </a:p>
          </p:txBody>
        </p:sp>
        <p:sp>
          <p:nvSpPr>
            <p:cNvPr id="33" name="Title 6">
              <a:extLst>
                <a:ext uri="{FF2B5EF4-FFF2-40B4-BE49-F238E27FC236}">
                  <a16:creationId xmlns:a16="http://schemas.microsoft.com/office/drawing/2014/main" id="{606E494A-A485-4A7F-FF67-669BF8546B0A}"/>
                </a:ext>
              </a:extLst>
            </p:cNvPr>
            <p:cNvSpPr txBox="1">
              <a:spLocks/>
            </p:cNvSpPr>
            <p:nvPr/>
          </p:nvSpPr>
          <p:spPr>
            <a:xfrm>
              <a:off x="658812" y="4297456"/>
              <a:ext cx="3024188" cy="488361"/>
            </a:xfrm>
            <a:prstGeom prst="rect">
              <a:avLst/>
            </a:prstGeom>
          </p:spPr>
          <p:txBody>
            <a:bodyPr vert="horz" lIns="0" tIns="0" rIns="0" bIns="0" rtlCol="0" anchor="t" anchorCtr="0">
              <a:noAutofit/>
            </a:bodyPr>
            <a:lstStyle>
              <a:lvl1pPr algn="l" defTabSz="914400" rtl="0" eaLnBrk="1" latinLnBrk="0" hangingPunct="1">
                <a:lnSpc>
                  <a:spcPct val="90000"/>
                </a:lnSpc>
                <a:spcBef>
                  <a:spcPct val="0"/>
                </a:spcBef>
                <a:buNone/>
                <a:defRPr sz="3000" b="0" kern="1200">
                  <a:solidFill>
                    <a:schemeClr val="tx1"/>
                  </a:solidFill>
                  <a:latin typeface="+mj-lt"/>
                  <a:ea typeface="+mj-ea"/>
                  <a:cs typeface="+mj-cs"/>
                </a:defRPr>
              </a:lvl1pPr>
            </a:lstStyle>
            <a:p>
              <a:r>
                <a:rPr lang="sv-SE" sz="1400" dirty="0">
                  <a:latin typeface="+mn-lt"/>
                </a:rPr>
                <a:t>0.5% </a:t>
              </a:r>
              <a:r>
                <a:rPr lang="sv-SE" sz="1000" dirty="0">
                  <a:latin typeface="+mn-lt"/>
                </a:rPr>
                <a:t>(upp till 666,000 kr)</a:t>
              </a:r>
              <a:endParaRPr lang="sv-SE" sz="900" dirty="0">
                <a:latin typeface="+mn-lt"/>
              </a:endParaRPr>
            </a:p>
            <a:p>
              <a:endParaRPr lang="sv-SE" sz="1400" dirty="0">
                <a:latin typeface="+mn-lt"/>
              </a:endParaRPr>
            </a:p>
            <a:p>
              <a:r>
                <a:rPr lang="sv-SE" sz="1400" dirty="0">
                  <a:latin typeface="+mn-lt"/>
                </a:rPr>
                <a:t>2% </a:t>
              </a:r>
              <a:r>
                <a:rPr lang="sv-SE" sz="1000" dirty="0">
                  <a:latin typeface="+mn-lt"/>
                </a:rPr>
                <a:t>(över 666,000 kr)</a:t>
              </a:r>
              <a:endParaRPr lang="sv-SE" sz="1400" dirty="0">
                <a:latin typeface="+mn-lt"/>
              </a:endParaRPr>
            </a:p>
          </p:txBody>
        </p:sp>
        <p:sp>
          <p:nvSpPr>
            <p:cNvPr id="34" name="Title 6">
              <a:extLst>
                <a:ext uri="{FF2B5EF4-FFF2-40B4-BE49-F238E27FC236}">
                  <a16:creationId xmlns:a16="http://schemas.microsoft.com/office/drawing/2014/main" id="{CC82FDBE-565F-8215-DA5B-80753CF867CF}"/>
                </a:ext>
              </a:extLst>
            </p:cNvPr>
            <p:cNvSpPr txBox="1">
              <a:spLocks/>
            </p:cNvSpPr>
            <p:nvPr/>
          </p:nvSpPr>
          <p:spPr>
            <a:xfrm>
              <a:off x="658812" y="5265737"/>
              <a:ext cx="3024188" cy="322904"/>
            </a:xfrm>
            <a:prstGeom prst="rect">
              <a:avLst/>
            </a:prstGeom>
          </p:spPr>
          <p:txBody>
            <a:bodyPr vert="horz" lIns="0" tIns="0" rIns="0" bIns="0" rtlCol="0" anchor="t" anchorCtr="0">
              <a:noAutofit/>
            </a:bodyPr>
            <a:lstStyle>
              <a:lvl1pPr algn="l" defTabSz="914400" rtl="0" eaLnBrk="1" latinLnBrk="0" hangingPunct="1">
                <a:lnSpc>
                  <a:spcPct val="90000"/>
                </a:lnSpc>
                <a:spcBef>
                  <a:spcPct val="0"/>
                </a:spcBef>
                <a:buNone/>
                <a:defRPr sz="3000" b="0" kern="1200">
                  <a:solidFill>
                    <a:schemeClr val="tx1"/>
                  </a:solidFill>
                  <a:latin typeface="+mj-lt"/>
                  <a:ea typeface="+mj-ea"/>
                  <a:cs typeface="+mj-cs"/>
                </a:defRPr>
              </a:lvl1pPr>
            </a:lstStyle>
            <a:p>
              <a:r>
                <a:rPr lang="sv-SE" sz="1400" dirty="0">
                  <a:latin typeface="+mn-lt"/>
                </a:rPr>
                <a:t>-</a:t>
              </a:r>
            </a:p>
          </p:txBody>
        </p:sp>
      </p:grpSp>
      <p:grpSp>
        <p:nvGrpSpPr>
          <p:cNvPr id="13" name="Grupp 12">
            <a:extLst>
              <a:ext uri="{FF2B5EF4-FFF2-40B4-BE49-F238E27FC236}">
                <a16:creationId xmlns:a16="http://schemas.microsoft.com/office/drawing/2014/main" id="{70D63552-D738-DDD2-6681-67F745B1113D}"/>
              </a:ext>
            </a:extLst>
          </p:cNvPr>
          <p:cNvGrpSpPr/>
          <p:nvPr/>
        </p:nvGrpSpPr>
        <p:grpSpPr>
          <a:xfrm>
            <a:off x="4138612" y="1922181"/>
            <a:ext cx="3336738" cy="978382"/>
            <a:chOff x="4138612" y="1922181"/>
            <a:chExt cx="3336738" cy="978382"/>
          </a:xfrm>
          <a:effectLst/>
        </p:grpSpPr>
        <p:sp>
          <p:nvSpPr>
            <p:cNvPr id="5" name="Rektangel: rundade hörn 4">
              <a:extLst>
                <a:ext uri="{FF2B5EF4-FFF2-40B4-BE49-F238E27FC236}">
                  <a16:creationId xmlns:a16="http://schemas.microsoft.com/office/drawing/2014/main" id="{6D1251D7-F2D8-3B8F-486B-D62A331CB586}"/>
                </a:ext>
              </a:extLst>
            </p:cNvPr>
            <p:cNvSpPr/>
            <p:nvPr/>
          </p:nvSpPr>
          <p:spPr>
            <a:xfrm>
              <a:off x="4138612" y="1922181"/>
              <a:ext cx="3336738" cy="978382"/>
            </a:xfrm>
            <a:prstGeom prst="roundRect">
              <a:avLst/>
            </a:prstGeom>
            <a:solidFill>
              <a:schemeClr val="bg2"/>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1600" dirty="0" err="1"/>
            </a:p>
          </p:txBody>
        </p:sp>
        <p:sp>
          <p:nvSpPr>
            <p:cNvPr id="14" name="Rectangle 13">
              <a:extLst>
                <a:ext uri="{FF2B5EF4-FFF2-40B4-BE49-F238E27FC236}">
                  <a16:creationId xmlns:a16="http://schemas.microsoft.com/office/drawing/2014/main" id="{CF0E5C68-7EB3-B7F7-BF27-1A029E6F2116}"/>
                </a:ext>
              </a:extLst>
            </p:cNvPr>
            <p:cNvSpPr/>
            <p:nvPr/>
          </p:nvSpPr>
          <p:spPr>
            <a:xfrm>
              <a:off x="4138612" y="2030571"/>
              <a:ext cx="3292697" cy="76160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720000"/>
              <a:r>
                <a:rPr lang="sv-SE" sz="1400" dirty="0">
                  <a:solidFill>
                    <a:schemeClr val="tx1"/>
                  </a:solidFill>
                  <a:latin typeface="+mj-lt"/>
                </a:rPr>
                <a:t>Flytt in till V1/V2</a:t>
              </a:r>
            </a:p>
          </p:txBody>
        </p:sp>
        <p:pic>
          <p:nvPicPr>
            <p:cNvPr id="3" name="xyxIcon">
              <a:extLst>
                <a:ext uri="{FF2B5EF4-FFF2-40B4-BE49-F238E27FC236}">
                  <a16:creationId xmlns:a16="http://schemas.microsoft.com/office/drawing/2014/main" id="{EFA238C1-0FB8-56D6-A77C-D97717F9F034}"/>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4309251" y="2178008"/>
              <a:ext cx="466725" cy="466725"/>
            </a:xfrm>
            <a:prstGeom prst="rect">
              <a:avLst/>
            </a:prstGeom>
          </p:spPr>
        </p:pic>
      </p:grpSp>
      <p:grpSp>
        <p:nvGrpSpPr>
          <p:cNvPr id="38" name="Grupp 37">
            <a:extLst>
              <a:ext uri="{FF2B5EF4-FFF2-40B4-BE49-F238E27FC236}">
                <a16:creationId xmlns:a16="http://schemas.microsoft.com/office/drawing/2014/main" id="{674AEED3-35C4-97D6-998F-6F006B3D0BCD}"/>
              </a:ext>
            </a:extLst>
          </p:cNvPr>
          <p:cNvGrpSpPr/>
          <p:nvPr/>
        </p:nvGrpSpPr>
        <p:grpSpPr>
          <a:xfrm>
            <a:off x="8272425" y="1922181"/>
            <a:ext cx="3336738" cy="978382"/>
            <a:chOff x="505637" y="1922181"/>
            <a:chExt cx="3336738" cy="978382"/>
          </a:xfrm>
        </p:grpSpPr>
        <p:grpSp>
          <p:nvGrpSpPr>
            <p:cNvPr id="16" name="Grupp 15">
              <a:extLst>
                <a:ext uri="{FF2B5EF4-FFF2-40B4-BE49-F238E27FC236}">
                  <a16:creationId xmlns:a16="http://schemas.microsoft.com/office/drawing/2014/main" id="{424C6156-3201-9211-2AE3-B361A5286574}"/>
                </a:ext>
              </a:extLst>
            </p:cNvPr>
            <p:cNvGrpSpPr/>
            <p:nvPr/>
          </p:nvGrpSpPr>
          <p:grpSpPr>
            <a:xfrm>
              <a:off x="505637" y="1922181"/>
              <a:ext cx="3336738" cy="978382"/>
              <a:chOff x="4138612" y="1922181"/>
              <a:chExt cx="3336738" cy="978382"/>
            </a:xfrm>
          </p:grpSpPr>
          <p:sp>
            <p:nvSpPr>
              <p:cNvPr id="17" name="Rektangel: rundade hörn 16">
                <a:extLst>
                  <a:ext uri="{FF2B5EF4-FFF2-40B4-BE49-F238E27FC236}">
                    <a16:creationId xmlns:a16="http://schemas.microsoft.com/office/drawing/2014/main" id="{5A0024EF-6064-6A2F-8AFD-C29FBD49C8ED}"/>
                  </a:ext>
                </a:extLst>
              </p:cNvPr>
              <p:cNvSpPr/>
              <p:nvPr/>
            </p:nvSpPr>
            <p:spPr>
              <a:xfrm>
                <a:off x="4138612" y="1922181"/>
                <a:ext cx="3336738" cy="978382"/>
              </a:xfrm>
              <a:prstGeom prst="roundRect">
                <a:avLst/>
              </a:prstGeom>
              <a:solidFill>
                <a:schemeClr val="bg2"/>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1600" dirty="0" err="1"/>
              </a:p>
            </p:txBody>
          </p:sp>
          <p:sp>
            <p:nvSpPr>
              <p:cNvPr id="21" name="Rectangle 13">
                <a:extLst>
                  <a:ext uri="{FF2B5EF4-FFF2-40B4-BE49-F238E27FC236}">
                    <a16:creationId xmlns:a16="http://schemas.microsoft.com/office/drawing/2014/main" id="{1E8714E3-6471-0027-8615-A0FDC1AC09F6}"/>
                  </a:ext>
                </a:extLst>
              </p:cNvPr>
              <p:cNvSpPr/>
              <p:nvPr/>
            </p:nvSpPr>
            <p:spPr>
              <a:xfrm>
                <a:off x="4138612" y="2030571"/>
                <a:ext cx="3336738" cy="76160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720000"/>
                <a:r>
                  <a:rPr lang="sv-SE" sz="1400" dirty="0">
                    <a:solidFill>
                      <a:schemeClr val="tx1"/>
                    </a:solidFill>
                    <a:latin typeface="+mj-lt"/>
                  </a:rPr>
                  <a:t>Flytt inom V1/V2</a:t>
                </a:r>
                <a:br>
                  <a:rPr lang="sv-SE" dirty="0">
                    <a:solidFill>
                      <a:schemeClr val="tx1"/>
                    </a:solidFill>
                  </a:rPr>
                </a:br>
                <a:r>
                  <a:rPr lang="sv-SE" sz="1000" dirty="0">
                    <a:solidFill>
                      <a:schemeClr val="tx1"/>
                    </a:solidFill>
                  </a:rPr>
                  <a:t>Och flytt från V1 och annan försäkringsgivare till V2</a:t>
                </a:r>
                <a:endParaRPr lang="sv-SE" dirty="0">
                  <a:solidFill>
                    <a:schemeClr val="tx1"/>
                  </a:solidFill>
                </a:endParaRPr>
              </a:p>
            </p:txBody>
          </p:sp>
        </p:grpSp>
        <p:pic>
          <p:nvPicPr>
            <p:cNvPr id="37" name="Bild 36">
              <a:extLst>
                <a:ext uri="{FF2B5EF4-FFF2-40B4-BE49-F238E27FC236}">
                  <a16:creationId xmlns:a16="http://schemas.microsoft.com/office/drawing/2014/main" id="{5E50FC2A-00B3-E28D-68E4-8FEAF00229BB}"/>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713086" y="2182771"/>
              <a:ext cx="457200" cy="457200"/>
            </a:xfrm>
            <a:prstGeom prst="rect">
              <a:avLst/>
            </a:prstGeom>
          </p:spPr>
        </p:pic>
      </p:grpSp>
      <p:cxnSp>
        <p:nvCxnSpPr>
          <p:cNvPr id="40" name="Rak koppling 39">
            <a:extLst>
              <a:ext uri="{FF2B5EF4-FFF2-40B4-BE49-F238E27FC236}">
                <a16:creationId xmlns:a16="http://schemas.microsoft.com/office/drawing/2014/main" id="{735E2852-A496-DE45-6209-BB2AEC820C50}"/>
              </a:ext>
            </a:extLst>
          </p:cNvPr>
          <p:cNvCxnSpPr/>
          <p:nvPr/>
        </p:nvCxnSpPr>
        <p:spPr>
          <a:xfrm>
            <a:off x="658812" y="3223792"/>
            <a:ext cx="10950351" cy="0"/>
          </a:xfrm>
          <a:prstGeom prst="line">
            <a:avLst/>
          </a:prstGeom>
          <a:ln w="12700">
            <a:solidFill>
              <a:schemeClr val="accent3"/>
            </a:solidFill>
          </a:ln>
        </p:spPr>
        <p:style>
          <a:lnRef idx="1">
            <a:schemeClr val="accent1"/>
          </a:lnRef>
          <a:fillRef idx="0">
            <a:schemeClr val="accent1"/>
          </a:fillRef>
          <a:effectRef idx="0">
            <a:schemeClr val="accent1"/>
          </a:effectRef>
          <a:fontRef idx="minor">
            <a:schemeClr val="tx1"/>
          </a:fontRef>
        </p:style>
      </p:cxnSp>
      <p:cxnSp>
        <p:nvCxnSpPr>
          <p:cNvPr id="41" name="Rak koppling 40">
            <a:extLst>
              <a:ext uri="{FF2B5EF4-FFF2-40B4-BE49-F238E27FC236}">
                <a16:creationId xmlns:a16="http://schemas.microsoft.com/office/drawing/2014/main" id="{CC8D7A2A-4E09-05C7-78F2-2E25983DEB4E}"/>
              </a:ext>
            </a:extLst>
          </p:cNvPr>
          <p:cNvCxnSpPr/>
          <p:nvPr/>
        </p:nvCxnSpPr>
        <p:spPr>
          <a:xfrm>
            <a:off x="658812" y="4385930"/>
            <a:ext cx="10950351" cy="0"/>
          </a:xfrm>
          <a:prstGeom prst="line">
            <a:avLst/>
          </a:prstGeom>
          <a:ln w="12700">
            <a:solidFill>
              <a:schemeClr val="accent3"/>
            </a:solidFill>
          </a:ln>
        </p:spPr>
        <p:style>
          <a:lnRef idx="1">
            <a:schemeClr val="accent1"/>
          </a:lnRef>
          <a:fillRef idx="0">
            <a:schemeClr val="accent1"/>
          </a:fillRef>
          <a:effectRef idx="0">
            <a:schemeClr val="accent1"/>
          </a:effectRef>
          <a:fontRef idx="minor">
            <a:schemeClr val="tx1"/>
          </a:fontRef>
        </p:style>
      </p:cxnSp>
      <p:cxnSp>
        <p:nvCxnSpPr>
          <p:cNvPr id="42" name="Rak koppling 41">
            <a:extLst>
              <a:ext uri="{FF2B5EF4-FFF2-40B4-BE49-F238E27FC236}">
                <a16:creationId xmlns:a16="http://schemas.microsoft.com/office/drawing/2014/main" id="{A44B5561-E031-FCF6-244A-DA7F2895DB5F}"/>
              </a:ext>
            </a:extLst>
          </p:cNvPr>
          <p:cNvCxnSpPr/>
          <p:nvPr/>
        </p:nvCxnSpPr>
        <p:spPr>
          <a:xfrm>
            <a:off x="658812" y="5388935"/>
            <a:ext cx="10950351" cy="0"/>
          </a:xfrm>
          <a:prstGeom prst="line">
            <a:avLst/>
          </a:prstGeom>
          <a:ln w="12700">
            <a:solidFill>
              <a:schemeClr val="accent3"/>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52309284"/>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Rectangle 78">
            <a:extLst>
              <a:ext uri="{FF2B5EF4-FFF2-40B4-BE49-F238E27FC236}">
                <a16:creationId xmlns:a16="http://schemas.microsoft.com/office/drawing/2014/main" id="{F09300D3-04E2-DF74-E009-BB8ABBDEB8FB}"/>
              </a:ext>
            </a:extLst>
          </p:cNvPr>
          <p:cNvSpPr/>
          <p:nvPr/>
        </p:nvSpPr>
        <p:spPr>
          <a:xfrm>
            <a:off x="654500" y="1952935"/>
            <a:ext cx="5326856" cy="4135542"/>
          </a:xfrm>
          <a:prstGeom prst="roundRect">
            <a:avLst>
              <a:gd name="adj" fmla="val 6723"/>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600" b="0" i="0" u="none" strike="noStrike" kern="1200" cap="none" spc="0" normalizeH="0" baseline="0" noProof="0" dirty="0">
              <a:ln>
                <a:noFill/>
              </a:ln>
              <a:solidFill>
                <a:srgbClr val="FFFFFF"/>
              </a:solidFill>
              <a:effectLst/>
              <a:uLnTx/>
              <a:uFillTx/>
              <a:latin typeface="Open Sans"/>
              <a:ea typeface="+mn-ea"/>
              <a:cs typeface="+mn-cs"/>
            </a:endParaRPr>
          </a:p>
        </p:txBody>
      </p:sp>
      <p:sp>
        <p:nvSpPr>
          <p:cNvPr id="18" name="Rectangle 78">
            <a:extLst>
              <a:ext uri="{FF2B5EF4-FFF2-40B4-BE49-F238E27FC236}">
                <a16:creationId xmlns:a16="http://schemas.microsoft.com/office/drawing/2014/main" id="{7D497382-DE69-C85E-8581-9E95D71BC226}"/>
              </a:ext>
            </a:extLst>
          </p:cNvPr>
          <p:cNvSpPr/>
          <p:nvPr/>
        </p:nvSpPr>
        <p:spPr>
          <a:xfrm>
            <a:off x="6235949" y="1952935"/>
            <a:ext cx="5326856" cy="4135542"/>
          </a:xfrm>
          <a:prstGeom prst="roundRect">
            <a:avLst>
              <a:gd name="adj" fmla="val 6723"/>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600" b="0" i="0" u="none" strike="noStrike" kern="1200" cap="none" spc="0" normalizeH="0" baseline="0" noProof="0" dirty="0">
              <a:ln>
                <a:noFill/>
              </a:ln>
              <a:solidFill>
                <a:srgbClr val="FFFFFF"/>
              </a:solidFill>
              <a:effectLst/>
              <a:uLnTx/>
              <a:uFillTx/>
              <a:latin typeface="Open Sans"/>
              <a:ea typeface="+mn-ea"/>
              <a:cs typeface="+mn-cs"/>
            </a:endParaRPr>
          </a:p>
        </p:txBody>
      </p:sp>
      <p:graphicFrame>
        <p:nvGraphicFramePr>
          <p:cNvPr id="8" name="Object 7" hidden="1">
            <a:extLst>
              <a:ext uri="{FF2B5EF4-FFF2-40B4-BE49-F238E27FC236}">
                <a16:creationId xmlns:a16="http://schemas.microsoft.com/office/drawing/2014/main" id="{30BA0071-599A-44B9-9806-9A05D6E49509}"/>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17" imgW="411" imgH="411" progId="TCLayout.ActiveDocument.1">
                  <p:embed/>
                </p:oleObj>
              </mc:Choice>
              <mc:Fallback>
                <p:oleObj name="think-cell Slide" r:id="rId17" imgW="411" imgH="411" progId="TCLayout.ActiveDocument.1">
                  <p:embed/>
                  <p:pic>
                    <p:nvPicPr>
                      <p:cNvPr id="8" name="Object 7" hidden="1">
                        <a:extLst>
                          <a:ext uri="{FF2B5EF4-FFF2-40B4-BE49-F238E27FC236}">
                            <a16:creationId xmlns:a16="http://schemas.microsoft.com/office/drawing/2014/main" id="{30BA0071-599A-44B9-9806-9A05D6E49509}"/>
                          </a:ext>
                        </a:extLst>
                      </p:cNvPr>
                      <p:cNvPicPr/>
                      <p:nvPr/>
                    </p:nvPicPr>
                    <p:blipFill>
                      <a:blip r:embed="rId18"/>
                      <a:stretch>
                        <a:fillRect/>
                      </a:stretch>
                    </p:blipFill>
                    <p:spPr>
                      <a:xfrm>
                        <a:off x="1588" y="1588"/>
                        <a:ext cx="1588" cy="1588"/>
                      </a:xfrm>
                      <a:prstGeom prst="rect">
                        <a:avLst/>
                      </a:prstGeom>
                    </p:spPr>
                  </p:pic>
                </p:oleObj>
              </mc:Fallback>
            </mc:AlternateContent>
          </a:graphicData>
        </a:graphic>
      </p:graphicFrame>
      <p:sp>
        <p:nvSpPr>
          <p:cNvPr id="7" name="Title 6">
            <a:extLst>
              <a:ext uri="{FF2B5EF4-FFF2-40B4-BE49-F238E27FC236}">
                <a16:creationId xmlns:a16="http://schemas.microsoft.com/office/drawing/2014/main" id="{AE65B752-C90D-4FDA-B48C-6A3028C10528}"/>
              </a:ext>
            </a:extLst>
          </p:cNvPr>
          <p:cNvSpPr>
            <a:spLocks noGrp="1"/>
          </p:cNvSpPr>
          <p:nvPr>
            <p:ph type="title"/>
          </p:nvPr>
        </p:nvSpPr>
        <p:spPr/>
        <p:txBody>
          <a:bodyPr vert="horz" anchor="b"/>
          <a:lstStyle/>
          <a:p>
            <a:r>
              <a:rPr lang="sv-SE" b="1" dirty="0"/>
              <a:t>Futur + </a:t>
            </a:r>
            <a:r>
              <a:rPr lang="sv-SE" b="1" u="sng" dirty="0"/>
              <a:t>S&amp;P</a:t>
            </a:r>
            <a:r>
              <a:rPr lang="sv-SE" b="1" dirty="0"/>
              <a:t> |</a:t>
            </a:r>
            <a:r>
              <a:rPr lang="sv-SE" dirty="0"/>
              <a:t> Stark utveckling, mycket potential kvar!</a:t>
            </a:r>
          </a:p>
        </p:txBody>
      </p:sp>
      <p:sp>
        <p:nvSpPr>
          <p:cNvPr id="4" name="Slide Number Placeholder 3">
            <a:extLst>
              <a:ext uri="{FF2B5EF4-FFF2-40B4-BE49-F238E27FC236}">
                <a16:creationId xmlns:a16="http://schemas.microsoft.com/office/drawing/2014/main" id="{CCEA0E4B-6704-4935-8F62-A63ECC153AEF}"/>
              </a:ext>
            </a:extLst>
          </p:cNvPr>
          <p:cNvSpPr>
            <a:spLocks noGrp="1"/>
          </p:cNvSpPr>
          <p:nvPr>
            <p:ph type="sldNum" sz="quarter" idx="11"/>
          </p:nvPr>
        </p:nvSpPr>
        <p:spPr/>
        <p:txBody>
          <a:bodyPr/>
          <a:lstStyle/>
          <a:p>
            <a:fld id="{F21AD1EF-0862-4970-85B2-DC445227086F}" type="slidenum">
              <a:rPr lang="sv-SE" smtClean="0"/>
              <a:pPr/>
              <a:t>14</a:t>
            </a:fld>
            <a:endParaRPr lang="sv-SE" dirty="0"/>
          </a:p>
        </p:txBody>
      </p:sp>
      <p:sp>
        <p:nvSpPr>
          <p:cNvPr id="11" name="Rectangle 10">
            <a:extLst>
              <a:ext uri="{FF2B5EF4-FFF2-40B4-BE49-F238E27FC236}">
                <a16:creationId xmlns:a16="http://schemas.microsoft.com/office/drawing/2014/main" id="{21906F11-6A1D-492B-0513-C2D46AC7624B}"/>
              </a:ext>
            </a:extLst>
          </p:cNvPr>
          <p:cNvSpPr/>
          <p:nvPr/>
        </p:nvSpPr>
        <p:spPr>
          <a:xfrm>
            <a:off x="863905" y="2159398"/>
            <a:ext cx="4531706" cy="70447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720000"/>
            <a:r>
              <a:rPr lang="sv-SE" sz="1400" b="1" dirty="0">
                <a:solidFill>
                  <a:schemeClr val="tx1"/>
                </a:solidFill>
              </a:rPr>
              <a:t>Sparande</a:t>
            </a:r>
            <a:r>
              <a:rPr lang="sv-SE" sz="1600" b="1" dirty="0">
                <a:solidFill>
                  <a:schemeClr val="tx1"/>
                </a:solidFill>
              </a:rPr>
              <a:t> </a:t>
            </a:r>
            <a:r>
              <a:rPr lang="sv-SE" sz="1200" dirty="0">
                <a:solidFill>
                  <a:schemeClr val="tx1"/>
                </a:solidFill>
              </a:rPr>
              <a:t>(kapitalförsäkring)</a:t>
            </a:r>
            <a:endParaRPr lang="sv-SE" sz="1600" dirty="0">
              <a:solidFill>
                <a:schemeClr val="tx1"/>
              </a:solidFill>
            </a:endParaRPr>
          </a:p>
        </p:txBody>
      </p:sp>
      <p:sp>
        <p:nvSpPr>
          <p:cNvPr id="15" name="Rectangle 14">
            <a:extLst>
              <a:ext uri="{FF2B5EF4-FFF2-40B4-BE49-F238E27FC236}">
                <a16:creationId xmlns:a16="http://schemas.microsoft.com/office/drawing/2014/main" id="{28D2872D-D355-08A3-9707-B915ADB47E47}"/>
              </a:ext>
            </a:extLst>
          </p:cNvPr>
          <p:cNvSpPr/>
          <p:nvPr/>
        </p:nvSpPr>
        <p:spPr>
          <a:xfrm>
            <a:off x="6489887" y="2167468"/>
            <a:ext cx="4546599" cy="69640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720000"/>
            <a:r>
              <a:rPr lang="sv-SE" sz="1400" b="1" dirty="0">
                <a:solidFill>
                  <a:schemeClr val="tx1"/>
                </a:solidFill>
              </a:rPr>
              <a:t>Tjänstepension </a:t>
            </a:r>
            <a:r>
              <a:rPr lang="sv-SE" sz="1200" dirty="0">
                <a:solidFill>
                  <a:schemeClr val="tx1"/>
                </a:solidFill>
              </a:rPr>
              <a:t>(flytt och löpande)</a:t>
            </a:r>
            <a:endParaRPr lang="sv-SE" sz="1400" dirty="0">
              <a:solidFill>
                <a:schemeClr val="tx1"/>
              </a:solidFill>
            </a:endParaRPr>
          </a:p>
        </p:txBody>
      </p:sp>
      <p:graphicFrame>
        <p:nvGraphicFramePr>
          <p:cNvPr id="106" name="Chart 105">
            <a:extLst>
              <a:ext uri="{FF2B5EF4-FFF2-40B4-BE49-F238E27FC236}">
                <a16:creationId xmlns:a16="http://schemas.microsoft.com/office/drawing/2014/main" id="{F8C25338-3E01-14CC-FE7F-C4204253205C}"/>
              </a:ext>
            </a:extLst>
          </p:cNvPr>
          <p:cNvGraphicFramePr/>
          <p:nvPr>
            <p:custDataLst>
              <p:tags r:id="rId2"/>
            </p:custDataLst>
            <p:extLst>
              <p:ext uri="{D42A27DB-BD31-4B8C-83A1-F6EECF244321}">
                <p14:modId xmlns:p14="http://schemas.microsoft.com/office/powerpoint/2010/main" val="4264457860"/>
              </p:ext>
            </p:extLst>
          </p:nvPr>
        </p:nvGraphicFramePr>
        <p:xfrm>
          <a:off x="863905" y="3217974"/>
          <a:ext cx="4902200" cy="2490788"/>
        </p:xfrm>
        <a:graphic>
          <a:graphicData uri="http://schemas.openxmlformats.org/drawingml/2006/chart">
            <c:chart xmlns:c="http://schemas.openxmlformats.org/drawingml/2006/chart" xmlns:r="http://schemas.openxmlformats.org/officeDocument/2006/relationships" r:id="rId19"/>
          </a:graphicData>
        </a:graphic>
      </p:graphicFrame>
      <p:cxnSp>
        <p:nvCxnSpPr>
          <p:cNvPr id="22" name="Straight Connector 21">
            <a:extLst>
              <a:ext uri="{FF2B5EF4-FFF2-40B4-BE49-F238E27FC236}">
                <a16:creationId xmlns:a16="http://schemas.microsoft.com/office/drawing/2014/main" id="{330ACA11-0B94-2CAA-F247-B9911FB1C358}"/>
              </a:ext>
            </a:extLst>
          </p:cNvPr>
          <p:cNvCxnSpPr>
            <a:cxnSpLocks/>
          </p:cNvCxnSpPr>
          <p:nvPr>
            <p:custDataLst>
              <p:tags r:id="rId3"/>
            </p:custDataLst>
          </p:nvPr>
        </p:nvCxnSpPr>
        <p:spPr bwMode="auto">
          <a:xfrm flipV="1">
            <a:off x="1143305" y="3157649"/>
            <a:ext cx="4341813" cy="168275"/>
          </a:xfrm>
          <a:prstGeom prst="line">
            <a:avLst/>
          </a:prstGeom>
          <a:ln w="28575" cap="flat" cmpd="sng" algn="ctr">
            <a:solidFill>
              <a:schemeClr val="accent1"/>
            </a:solidFill>
            <a:prstDash val="solid"/>
            <a:miter lim="800000"/>
            <a:headEnd type="none" w="med" len="med"/>
            <a:tailEnd type="triangle" w="med" len="med"/>
          </a:ln>
          <a:effectLst/>
        </p:spPr>
        <p:style>
          <a:lnRef idx="1">
            <a:schemeClr val="dk1"/>
          </a:lnRef>
          <a:fillRef idx="0">
            <a:schemeClr val="dk1"/>
          </a:fillRef>
          <a:effectRef idx="0">
            <a:schemeClr val="dk1"/>
          </a:effectRef>
          <a:fontRef idx="minor">
            <a:schemeClr val="tx1"/>
          </a:fontRef>
        </p:style>
      </p:cxnSp>
      <p:sp>
        <p:nvSpPr>
          <p:cNvPr id="23" name="Platshållare för text 2">
            <a:extLst>
              <a:ext uri="{FF2B5EF4-FFF2-40B4-BE49-F238E27FC236}">
                <a16:creationId xmlns:a16="http://schemas.microsoft.com/office/drawing/2014/main" id="{5A9ABFBE-107C-00F5-A721-05DE63796F96}"/>
              </a:ext>
            </a:extLst>
          </p:cNvPr>
          <p:cNvSpPr>
            <a:spLocks noGrp="1"/>
          </p:cNvSpPr>
          <p:nvPr>
            <p:custDataLst>
              <p:tags r:id="rId4"/>
            </p:custDataLst>
          </p:nvPr>
        </p:nvSpPr>
        <p:spPr bwMode="gray">
          <a:xfrm>
            <a:off x="997255" y="3433874"/>
            <a:ext cx="292100" cy="242888"/>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25400" tIns="0" rIns="25400" bIns="0" rtlCol="0" anchor="b">
            <a:noAutofit/>
          </a:bodyPr>
          <a:lstStyle>
            <a:lvl1pPr marL="195263" indent="-195263" algn="l" defTabSz="914400" rtl="0" eaLnBrk="1" latinLnBrk="0" hangingPunct="1">
              <a:lnSpc>
                <a:spcPct val="114000"/>
              </a:lnSpc>
              <a:spcBef>
                <a:spcPts val="1600"/>
              </a:spcBef>
              <a:buFont typeface="Arial" panose="020B0604020202020204" pitchFamily="34" charset="0"/>
              <a:buChar char="•"/>
              <a:defRPr sz="1600" kern="1200">
                <a:solidFill>
                  <a:schemeClr val="tx1"/>
                </a:solidFill>
                <a:latin typeface="+mn-lt"/>
                <a:ea typeface="+mn-ea"/>
                <a:cs typeface="+mn-cs"/>
              </a:defRPr>
            </a:lvl1pPr>
            <a:lvl2pPr marL="355600" indent="-153988" algn="l" defTabSz="914400" rtl="0" eaLnBrk="1" latinLnBrk="0" hangingPunct="1">
              <a:lnSpc>
                <a:spcPct val="114000"/>
              </a:lnSpc>
              <a:spcBef>
                <a:spcPts val="0"/>
              </a:spcBef>
              <a:buFont typeface="Arial" panose="020B0604020202020204" pitchFamily="34" charset="0"/>
              <a:buChar char="•"/>
              <a:defRPr sz="1200" kern="1200">
                <a:solidFill>
                  <a:schemeClr val="bg2"/>
                </a:solidFill>
                <a:latin typeface="+mn-lt"/>
                <a:ea typeface="+mn-ea"/>
                <a:cs typeface="+mn-cs"/>
              </a:defRPr>
            </a:lvl2pPr>
            <a:lvl3pPr marL="539750" indent="-184150" algn="l" defTabSz="914400" rtl="0" eaLnBrk="1" latinLnBrk="0" hangingPunct="1">
              <a:lnSpc>
                <a:spcPct val="114000"/>
              </a:lnSpc>
              <a:spcBef>
                <a:spcPts val="0"/>
              </a:spcBef>
              <a:buFont typeface="Arial" panose="020B0604020202020204" pitchFamily="34" charset="0"/>
              <a:buChar char="•"/>
              <a:defRPr sz="1000" kern="1200">
                <a:solidFill>
                  <a:schemeClr val="bg2"/>
                </a:solidFill>
                <a:latin typeface="+mn-lt"/>
                <a:ea typeface="+mn-ea"/>
                <a:cs typeface="+mn-cs"/>
              </a:defRPr>
            </a:lvl3pPr>
            <a:lvl4pPr marL="719138" indent="-179388" algn="l" defTabSz="914400" rtl="0" eaLnBrk="1" latinLnBrk="0" hangingPunct="1">
              <a:lnSpc>
                <a:spcPct val="114000"/>
              </a:lnSpc>
              <a:spcBef>
                <a:spcPts val="0"/>
              </a:spcBef>
              <a:buFont typeface="Arial" panose="020B0604020202020204" pitchFamily="34" charset="0"/>
              <a:buChar char="•"/>
              <a:defRPr sz="1000" kern="1200">
                <a:solidFill>
                  <a:schemeClr val="bg2"/>
                </a:solidFill>
                <a:latin typeface="+mn-lt"/>
                <a:ea typeface="+mn-ea"/>
                <a:cs typeface="+mn-cs"/>
              </a:defRPr>
            </a:lvl4pPr>
            <a:lvl5pPr marL="896938" indent="-177800" algn="l" defTabSz="914400" rtl="0" eaLnBrk="1" latinLnBrk="0" hangingPunct="1">
              <a:lnSpc>
                <a:spcPct val="114000"/>
              </a:lnSpc>
              <a:spcBef>
                <a:spcPts val="0"/>
              </a:spcBef>
              <a:buFont typeface="Arial" panose="020B0604020202020204" pitchFamily="34" charset="0"/>
              <a:buChar char="•"/>
              <a:defRPr sz="1000" kern="1200">
                <a:solidFill>
                  <a:schemeClr val="bg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lgn="ctr">
              <a:spcBef>
                <a:spcPct val="0"/>
              </a:spcBef>
              <a:spcAft>
                <a:spcPct val="0"/>
              </a:spcAft>
              <a:buNone/>
            </a:pPr>
            <a:fld id="{6EA25620-D7DE-4FC5-B5FC-97404D5B2AAB}" type="datetime'''''''''''''''''''''''''''''''''''''8''.''''''''''''1'''''''">
              <a:rPr lang="sv-SE" altLang="en-US" sz="1100" smtClean="0"/>
              <a:pPr/>
              <a:t>8.1</a:t>
            </a:fld>
            <a:endParaRPr lang="sv-SE" sz="1400" dirty="0"/>
          </a:p>
        </p:txBody>
      </p:sp>
      <p:sp>
        <p:nvSpPr>
          <p:cNvPr id="24" name="Platshållare för text 2">
            <a:extLst>
              <a:ext uri="{FF2B5EF4-FFF2-40B4-BE49-F238E27FC236}">
                <a16:creationId xmlns:a16="http://schemas.microsoft.com/office/drawing/2014/main" id="{33B7BD6C-CA80-189B-A967-28B57F8A3DB0}"/>
              </a:ext>
            </a:extLst>
          </p:cNvPr>
          <p:cNvSpPr>
            <a:spLocks noGrp="1"/>
          </p:cNvSpPr>
          <p:nvPr>
            <p:custDataLst>
              <p:tags r:id="rId5"/>
            </p:custDataLst>
          </p:nvPr>
        </p:nvSpPr>
        <p:spPr bwMode="auto">
          <a:xfrm>
            <a:off x="915250" y="5684949"/>
            <a:ext cx="438892" cy="485775"/>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square" lIns="0" tIns="0" rIns="0" bIns="0" rtlCol="0" anchor="t">
            <a:noAutofit/>
          </a:bodyPr>
          <a:lstStyle>
            <a:lvl1pPr marL="195263" indent="-195263" algn="l" defTabSz="914400" rtl="0" eaLnBrk="1" latinLnBrk="0" hangingPunct="1">
              <a:lnSpc>
                <a:spcPct val="114000"/>
              </a:lnSpc>
              <a:spcBef>
                <a:spcPts val="1600"/>
              </a:spcBef>
              <a:buFont typeface="Arial" panose="020B0604020202020204" pitchFamily="34" charset="0"/>
              <a:buChar char="•"/>
              <a:defRPr sz="1600" kern="1200">
                <a:solidFill>
                  <a:schemeClr val="tx1"/>
                </a:solidFill>
                <a:latin typeface="+mn-lt"/>
                <a:ea typeface="+mn-ea"/>
                <a:cs typeface="+mn-cs"/>
              </a:defRPr>
            </a:lvl1pPr>
            <a:lvl2pPr marL="355600" indent="-153988" algn="l" defTabSz="914400" rtl="0" eaLnBrk="1" latinLnBrk="0" hangingPunct="1">
              <a:lnSpc>
                <a:spcPct val="114000"/>
              </a:lnSpc>
              <a:spcBef>
                <a:spcPts val="0"/>
              </a:spcBef>
              <a:buFont typeface="Arial" panose="020B0604020202020204" pitchFamily="34" charset="0"/>
              <a:buChar char="•"/>
              <a:defRPr sz="1200" kern="1200">
                <a:solidFill>
                  <a:schemeClr val="bg2"/>
                </a:solidFill>
                <a:latin typeface="+mn-lt"/>
                <a:ea typeface="+mn-ea"/>
                <a:cs typeface="+mn-cs"/>
              </a:defRPr>
            </a:lvl2pPr>
            <a:lvl3pPr marL="539750" indent="-184150" algn="l" defTabSz="914400" rtl="0" eaLnBrk="1" latinLnBrk="0" hangingPunct="1">
              <a:lnSpc>
                <a:spcPct val="114000"/>
              </a:lnSpc>
              <a:spcBef>
                <a:spcPts val="0"/>
              </a:spcBef>
              <a:buFont typeface="Arial" panose="020B0604020202020204" pitchFamily="34" charset="0"/>
              <a:buChar char="•"/>
              <a:defRPr sz="1000" kern="1200">
                <a:solidFill>
                  <a:schemeClr val="bg2"/>
                </a:solidFill>
                <a:latin typeface="+mn-lt"/>
                <a:ea typeface="+mn-ea"/>
                <a:cs typeface="+mn-cs"/>
              </a:defRPr>
            </a:lvl3pPr>
            <a:lvl4pPr marL="719138" indent="-179388" algn="l" defTabSz="914400" rtl="0" eaLnBrk="1" latinLnBrk="0" hangingPunct="1">
              <a:lnSpc>
                <a:spcPct val="114000"/>
              </a:lnSpc>
              <a:spcBef>
                <a:spcPts val="0"/>
              </a:spcBef>
              <a:buFont typeface="Arial" panose="020B0604020202020204" pitchFamily="34" charset="0"/>
              <a:buChar char="•"/>
              <a:defRPr sz="1000" kern="1200">
                <a:solidFill>
                  <a:schemeClr val="bg2"/>
                </a:solidFill>
                <a:latin typeface="+mn-lt"/>
                <a:ea typeface="+mn-ea"/>
                <a:cs typeface="+mn-cs"/>
              </a:defRPr>
            </a:lvl4pPr>
            <a:lvl5pPr marL="896938" indent="-177800" algn="l" defTabSz="914400" rtl="0" eaLnBrk="1" latinLnBrk="0" hangingPunct="1">
              <a:lnSpc>
                <a:spcPct val="114000"/>
              </a:lnSpc>
              <a:spcBef>
                <a:spcPts val="0"/>
              </a:spcBef>
              <a:buFont typeface="Arial" panose="020B0604020202020204" pitchFamily="34" charset="0"/>
              <a:buChar char="•"/>
              <a:defRPr sz="1000" kern="1200">
                <a:solidFill>
                  <a:schemeClr val="bg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lgn="ctr">
              <a:spcBef>
                <a:spcPct val="0"/>
              </a:spcBef>
              <a:spcAft>
                <a:spcPct val="0"/>
              </a:spcAft>
              <a:buNone/>
            </a:pPr>
            <a:fld id="{DB1CE89D-375E-4120-9A62-75538B4919F0}" type="datetime'''''1''''''1''''''-''''''''''''22'''''">
              <a:rPr lang="sv-SE" altLang="en-US" sz="1100" smtClean="0">
                <a:solidFill>
                  <a:srgbClr val="000000"/>
                </a:solidFill>
              </a:rPr>
              <a:pPr/>
              <a:t>11-22</a:t>
            </a:fld>
            <a:endParaRPr lang="sv-SE" sz="1400" dirty="0">
              <a:solidFill>
                <a:srgbClr val="000000"/>
              </a:solidFill>
            </a:endParaRPr>
          </a:p>
        </p:txBody>
      </p:sp>
      <p:sp>
        <p:nvSpPr>
          <p:cNvPr id="30" name="Platshållare för text 2">
            <a:extLst>
              <a:ext uri="{FF2B5EF4-FFF2-40B4-BE49-F238E27FC236}">
                <a16:creationId xmlns:a16="http://schemas.microsoft.com/office/drawing/2014/main" id="{B3A08C44-AEC7-2868-D067-176CC30714F8}"/>
              </a:ext>
            </a:extLst>
          </p:cNvPr>
          <p:cNvSpPr>
            <a:spLocks noGrp="1"/>
          </p:cNvSpPr>
          <p:nvPr>
            <p:custDataLst>
              <p:tags r:id="rId6"/>
            </p:custDataLst>
          </p:nvPr>
        </p:nvSpPr>
        <p:spPr bwMode="gray">
          <a:xfrm>
            <a:off x="5318430" y="3265599"/>
            <a:ext cx="320675" cy="242888"/>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25400" tIns="0" rIns="25400" bIns="0" rtlCol="0" anchor="b">
            <a:noAutofit/>
          </a:bodyPr>
          <a:lstStyle>
            <a:lvl1pPr marL="195263" indent="-195263" algn="l" defTabSz="914400" rtl="0" eaLnBrk="1" latinLnBrk="0" hangingPunct="1">
              <a:lnSpc>
                <a:spcPct val="114000"/>
              </a:lnSpc>
              <a:spcBef>
                <a:spcPts val="1600"/>
              </a:spcBef>
              <a:buFont typeface="Arial" panose="020B0604020202020204" pitchFamily="34" charset="0"/>
              <a:buChar char="•"/>
              <a:defRPr sz="1600" kern="1200">
                <a:solidFill>
                  <a:schemeClr val="tx1"/>
                </a:solidFill>
                <a:latin typeface="+mn-lt"/>
                <a:ea typeface="+mn-ea"/>
                <a:cs typeface="+mn-cs"/>
              </a:defRPr>
            </a:lvl1pPr>
            <a:lvl2pPr marL="355600" indent="-153988" algn="l" defTabSz="914400" rtl="0" eaLnBrk="1" latinLnBrk="0" hangingPunct="1">
              <a:lnSpc>
                <a:spcPct val="114000"/>
              </a:lnSpc>
              <a:spcBef>
                <a:spcPts val="0"/>
              </a:spcBef>
              <a:buFont typeface="Arial" panose="020B0604020202020204" pitchFamily="34" charset="0"/>
              <a:buChar char="•"/>
              <a:defRPr sz="1200" kern="1200">
                <a:solidFill>
                  <a:schemeClr val="bg2"/>
                </a:solidFill>
                <a:latin typeface="+mn-lt"/>
                <a:ea typeface="+mn-ea"/>
                <a:cs typeface="+mn-cs"/>
              </a:defRPr>
            </a:lvl2pPr>
            <a:lvl3pPr marL="539750" indent="-184150" algn="l" defTabSz="914400" rtl="0" eaLnBrk="1" latinLnBrk="0" hangingPunct="1">
              <a:lnSpc>
                <a:spcPct val="114000"/>
              </a:lnSpc>
              <a:spcBef>
                <a:spcPts val="0"/>
              </a:spcBef>
              <a:buFont typeface="Arial" panose="020B0604020202020204" pitchFamily="34" charset="0"/>
              <a:buChar char="•"/>
              <a:defRPr sz="1000" kern="1200">
                <a:solidFill>
                  <a:schemeClr val="bg2"/>
                </a:solidFill>
                <a:latin typeface="+mn-lt"/>
                <a:ea typeface="+mn-ea"/>
                <a:cs typeface="+mn-cs"/>
              </a:defRPr>
            </a:lvl3pPr>
            <a:lvl4pPr marL="719138" indent="-179388" algn="l" defTabSz="914400" rtl="0" eaLnBrk="1" latinLnBrk="0" hangingPunct="1">
              <a:lnSpc>
                <a:spcPct val="114000"/>
              </a:lnSpc>
              <a:spcBef>
                <a:spcPts val="0"/>
              </a:spcBef>
              <a:buFont typeface="Arial" panose="020B0604020202020204" pitchFamily="34" charset="0"/>
              <a:buChar char="•"/>
              <a:defRPr sz="1000" kern="1200">
                <a:solidFill>
                  <a:schemeClr val="bg2"/>
                </a:solidFill>
                <a:latin typeface="+mn-lt"/>
                <a:ea typeface="+mn-ea"/>
                <a:cs typeface="+mn-cs"/>
              </a:defRPr>
            </a:lvl4pPr>
            <a:lvl5pPr marL="896938" indent="-177800" algn="l" defTabSz="914400" rtl="0" eaLnBrk="1" latinLnBrk="0" hangingPunct="1">
              <a:lnSpc>
                <a:spcPct val="114000"/>
              </a:lnSpc>
              <a:spcBef>
                <a:spcPts val="0"/>
              </a:spcBef>
              <a:buFont typeface="Arial" panose="020B0604020202020204" pitchFamily="34" charset="0"/>
              <a:buChar char="•"/>
              <a:defRPr sz="1000" kern="1200">
                <a:solidFill>
                  <a:schemeClr val="bg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lgn="ctr">
              <a:spcBef>
                <a:spcPct val="0"/>
              </a:spcBef>
              <a:spcAft>
                <a:spcPct val="0"/>
              </a:spcAft>
              <a:buNone/>
            </a:pPr>
            <a:fld id="{748A65BC-17AE-4C63-81B2-DE8312023848}" type="datetime'''''''8''''.''''''''''''''''''9'''''''''''''''''''''''''''">
              <a:rPr lang="sv-SE" altLang="en-US" sz="1100" smtClean="0"/>
              <a:pPr/>
              <a:t>8.9</a:t>
            </a:fld>
            <a:endParaRPr lang="sv-SE" sz="1400" dirty="0"/>
          </a:p>
        </p:txBody>
      </p:sp>
      <p:sp>
        <p:nvSpPr>
          <p:cNvPr id="31" name="Platshållare för text 2">
            <a:extLst>
              <a:ext uri="{FF2B5EF4-FFF2-40B4-BE49-F238E27FC236}">
                <a16:creationId xmlns:a16="http://schemas.microsoft.com/office/drawing/2014/main" id="{99A00EA0-83A2-78AB-3C14-BB9132F5F658}"/>
              </a:ext>
            </a:extLst>
          </p:cNvPr>
          <p:cNvSpPr>
            <a:spLocks noGrp="1"/>
          </p:cNvSpPr>
          <p:nvPr>
            <p:custDataLst>
              <p:tags r:id="rId7"/>
            </p:custDataLst>
          </p:nvPr>
        </p:nvSpPr>
        <p:spPr bwMode="auto">
          <a:xfrm>
            <a:off x="5283204" y="5684949"/>
            <a:ext cx="398462" cy="485775"/>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square" lIns="0" tIns="0" rIns="0" bIns="0" rtlCol="0" anchor="t">
            <a:noAutofit/>
          </a:bodyPr>
          <a:lstStyle>
            <a:lvl1pPr marL="195263" indent="-195263" algn="l" defTabSz="914400" rtl="0" eaLnBrk="1" latinLnBrk="0" hangingPunct="1">
              <a:lnSpc>
                <a:spcPct val="114000"/>
              </a:lnSpc>
              <a:spcBef>
                <a:spcPts val="1600"/>
              </a:spcBef>
              <a:buFont typeface="Arial" panose="020B0604020202020204" pitchFamily="34" charset="0"/>
              <a:buChar char="•"/>
              <a:defRPr sz="1600" kern="1200">
                <a:solidFill>
                  <a:schemeClr val="tx1"/>
                </a:solidFill>
                <a:latin typeface="+mn-lt"/>
                <a:ea typeface="+mn-ea"/>
                <a:cs typeface="+mn-cs"/>
              </a:defRPr>
            </a:lvl1pPr>
            <a:lvl2pPr marL="355600" indent="-153988" algn="l" defTabSz="914400" rtl="0" eaLnBrk="1" latinLnBrk="0" hangingPunct="1">
              <a:lnSpc>
                <a:spcPct val="114000"/>
              </a:lnSpc>
              <a:spcBef>
                <a:spcPts val="0"/>
              </a:spcBef>
              <a:buFont typeface="Arial" panose="020B0604020202020204" pitchFamily="34" charset="0"/>
              <a:buChar char="•"/>
              <a:defRPr sz="1200" kern="1200">
                <a:solidFill>
                  <a:schemeClr val="bg2"/>
                </a:solidFill>
                <a:latin typeface="+mn-lt"/>
                <a:ea typeface="+mn-ea"/>
                <a:cs typeface="+mn-cs"/>
              </a:defRPr>
            </a:lvl2pPr>
            <a:lvl3pPr marL="539750" indent="-184150" algn="l" defTabSz="914400" rtl="0" eaLnBrk="1" latinLnBrk="0" hangingPunct="1">
              <a:lnSpc>
                <a:spcPct val="114000"/>
              </a:lnSpc>
              <a:spcBef>
                <a:spcPts val="0"/>
              </a:spcBef>
              <a:buFont typeface="Arial" panose="020B0604020202020204" pitchFamily="34" charset="0"/>
              <a:buChar char="•"/>
              <a:defRPr sz="1000" kern="1200">
                <a:solidFill>
                  <a:schemeClr val="bg2"/>
                </a:solidFill>
                <a:latin typeface="+mn-lt"/>
                <a:ea typeface="+mn-ea"/>
                <a:cs typeface="+mn-cs"/>
              </a:defRPr>
            </a:lvl3pPr>
            <a:lvl4pPr marL="719138" indent="-179388" algn="l" defTabSz="914400" rtl="0" eaLnBrk="1" latinLnBrk="0" hangingPunct="1">
              <a:lnSpc>
                <a:spcPct val="114000"/>
              </a:lnSpc>
              <a:spcBef>
                <a:spcPts val="0"/>
              </a:spcBef>
              <a:buFont typeface="Arial" panose="020B0604020202020204" pitchFamily="34" charset="0"/>
              <a:buChar char="•"/>
              <a:defRPr sz="1000" kern="1200">
                <a:solidFill>
                  <a:schemeClr val="bg2"/>
                </a:solidFill>
                <a:latin typeface="+mn-lt"/>
                <a:ea typeface="+mn-ea"/>
                <a:cs typeface="+mn-cs"/>
              </a:defRPr>
            </a:lvl4pPr>
            <a:lvl5pPr marL="896938" indent="-177800" algn="l" defTabSz="914400" rtl="0" eaLnBrk="1" latinLnBrk="0" hangingPunct="1">
              <a:lnSpc>
                <a:spcPct val="114000"/>
              </a:lnSpc>
              <a:spcBef>
                <a:spcPts val="0"/>
              </a:spcBef>
              <a:buFont typeface="Arial" panose="020B0604020202020204" pitchFamily="34" charset="0"/>
              <a:buChar char="•"/>
              <a:defRPr sz="1000" kern="1200">
                <a:solidFill>
                  <a:schemeClr val="bg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lgn="ctr">
              <a:spcBef>
                <a:spcPct val="0"/>
              </a:spcBef>
              <a:spcAft>
                <a:spcPct val="0"/>
              </a:spcAft>
              <a:buNone/>
            </a:pPr>
            <a:fld id="{67C2E361-7AE4-4F77-AD26-6D8AEBB54D31}" type="datetime'''''''1''''''''''''''''''''''0-''2''''3'''''''''">
              <a:rPr lang="sv-SE" altLang="en-US" sz="1100" smtClean="0">
                <a:solidFill>
                  <a:srgbClr val="000000"/>
                </a:solidFill>
              </a:rPr>
              <a:pPr/>
              <a:t>10-23</a:t>
            </a:fld>
            <a:endParaRPr lang="sv-SE" sz="1100" dirty="0">
              <a:solidFill>
                <a:srgbClr val="000000"/>
              </a:solidFill>
            </a:endParaRPr>
          </a:p>
        </p:txBody>
      </p:sp>
      <p:sp>
        <p:nvSpPr>
          <p:cNvPr id="32" name="Platshållare för text 2">
            <a:extLst>
              <a:ext uri="{FF2B5EF4-FFF2-40B4-BE49-F238E27FC236}">
                <a16:creationId xmlns:a16="http://schemas.microsoft.com/office/drawing/2014/main" id="{15FAF43F-863E-08EE-C16F-0592D603A6C9}"/>
              </a:ext>
            </a:extLst>
          </p:cNvPr>
          <p:cNvSpPr>
            <a:spLocks noGrp="1"/>
          </p:cNvSpPr>
          <p:nvPr>
            <p:custDataLst>
              <p:tags r:id="rId8"/>
            </p:custDataLst>
          </p:nvPr>
        </p:nvSpPr>
        <p:spPr bwMode="auto">
          <a:xfrm>
            <a:off x="2972105" y="3070337"/>
            <a:ext cx="682625" cy="344488"/>
          </a:xfrm>
          <a:prstGeom prst="roundRect">
            <a:avLst/>
          </a:prstGeom>
          <a:solidFill>
            <a:schemeClr val="bg1"/>
          </a:solidFill>
          <a:ln w="9525" cmpd="sng" algn="ctr">
            <a:noFill/>
          </a:ln>
          <a:effectLst/>
        </p:spPr>
        <p:txBody>
          <a:bodyPr vert="horz" wrap="none" lIns="0" tIns="0" rIns="0" bIns="0" rtlCol="0" anchor="ctr">
            <a:noAutofit/>
          </a:bodyPr>
          <a:lstStyle>
            <a:lvl1pPr marL="195263" indent="-195263" algn="l" defTabSz="914400" rtl="0" eaLnBrk="1" latinLnBrk="0" hangingPunct="1">
              <a:lnSpc>
                <a:spcPct val="114000"/>
              </a:lnSpc>
              <a:spcBef>
                <a:spcPts val="1600"/>
              </a:spcBef>
              <a:buFont typeface="Arial" panose="020B0604020202020204" pitchFamily="34" charset="0"/>
              <a:buChar char="•"/>
              <a:defRPr sz="1600" kern="1200">
                <a:solidFill>
                  <a:schemeClr val="tx1"/>
                </a:solidFill>
                <a:latin typeface="+mn-lt"/>
                <a:ea typeface="+mn-ea"/>
                <a:cs typeface="+mn-cs"/>
              </a:defRPr>
            </a:lvl1pPr>
            <a:lvl2pPr marL="355600" indent="-153988" algn="l" defTabSz="914400" rtl="0" eaLnBrk="1" latinLnBrk="0" hangingPunct="1">
              <a:lnSpc>
                <a:spcPct val="114000"/>
              </a:lnSpc>
              <a:spcBef>
                <a:spcPts val="0"/>
              </a:spcBef>
              <a:buFont typeface="Arial" panose="020B0604020202020204" pitchFamily="34" charset="0"/>
              <a:buChar char="•"/>
              <a:defRPr sz="1200" kern="1200">
                <a:solidFill>
                  <a:schemeClr val="bg2"/>
                </a:solidFill>
                <a:latin typeface="+mn-lt"/>
                <a:ea typeface="+mn-ea"/>
                <a:cs typeface="+mn-cs"/>
              </a:defRPr>
            </a:lvl2pPr>
            <a:lvl3pPr marL="539750" indent="-184150" algn="l" defTabSz="914400" rtl="0" eaLnBrk="1" latinLnBrk="0" hangingPunct="1">
              <a:lnSpc>
                <a:spcPct val="114000"/>
              </a:lnSpc>
              <a:spcBef>
                <a:spcPts val="0"/>
              </a:spcBef>
              <a:buFont typeface="Arial" panose="020B0604020202020204" pitchFamily="34" charset="0"/>
              <a:buChar char="•"/>
              <a:defRPr sz="1000" kern="1200">
                <a:solidFill>
                  <a:schemeClr val="bg2"/>
                </a:solidFill>
                <a:latin typeface="+mn-lt"/>
                <a:ea typeface="+mn-ea"/>
                <a:cs typeface="+mn-cs"/>
              </a:defRPr>
            </a:lvl3pPr>
            <a:lvl4pPr marL="719138" indent="-179388" algn="l" defTabSz="914400" rtl="0" eaLnBrk="1" latinLnBrk="0" hangingPunct="1">
              <a:lnSpc>
                <a:spcPct val="114000"/>
              </a:lnSpc>
              <a:spcBef>
                <a:spcPts val="0"/>
              </a:spcBef>
              <a:buFont typeface="Arial" panose="020B0604020202020204" pitchFamily="34" charset="0"/>
              <a:buChar char="•"/>
              <a:defRPr sz="1000" kern="1200">
                <a:solidFill>
                  <a:schemeClr val="bg2"/>
                </a:solidFill>
                <a:latin typeface="+mn-lt"/>
                <a:ea typeface="+mn-ea"/>
                <a:cs typeface="+mn-cs"/>
              </a:defRPr>
            </a:lvl4pPr>
            <a:lvl5pPr marL="896938" indent="-177800" algn="l" defTabSz="914400" rtl="0" eaLnBrk="1" latinLnBrk="0" hangingPunct="1">
              <a:lnSpc>
                <a:spcPct val="114000"/>
              </a:lnSpc>
              <a:spcBef>
                <a:spcPts val="0"/>
              </a:spcBef>
              <a:buFont typeface="Arial" panose="020B0604020202020204" pitchFamily="34" charset="0"/>
              <a:buChar char="•"/>
              <a:defRPr sz="1000" kern="1200">
                <a:solidFill>
                  <a:schemeClr val="bg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lgn="ctr">
              <a:spcBef>
                <a:spcPct val="0"/>
              </a:spcBef>
              <a:spcAft>
                <a:spcPct val="0"/>
              </a:spcAft>
              <a:buNone/>
            </a:pPr>
            <a:fld id="{391A4B81-FA71-4CFA-9B9B-D0C149D8E3A3}" type="datetime'''''''+''''''1''0''''''''''''''''''''''''''%'''''">
              <a:rPr lang="sv-SE" altLang="en-US" sz="1400" b="1" smtClean="0">
                <a:effectLst/>
              </a:rPr>
              <a:pPr/>
              <a:t>+10%</a:t>
            </a:fld>
            <a:endParaRPr lang="sv-SE" sz="1400" b="1" dirty="0"/>
          </a:p>
        </p:txBody>
      </p:sp>
      <p:graphicFrame>
        <p:nvGraphicFramePr>
          <p:cNvPr id="108" name="Chart 107">
            <a:extLst>
              <a:ext uri="{FF2B5EF4-FFF2-40B4-BE49-F238E27FC236}">
                <a16:creationId xmlns:a16="http://schemas.microsoft.com/office/drawing/2014/main" id="{599A7ABF-7DB9-5FB4-2BA2-6B9645883924}"/>
              </a:ext>
            </a:extLst>
          </p:cNvPr>
          <p:cNvGraphicFramePr/>
          <p:nvPr>
            <p:custDataLst>
              <p:tags r:id="rId9"/>
            </p:custDataLst>
            <p:extLst>
              <p:ext uri="{D42A27DB-BD31-4B8C-83A1-F6EECF244321}">
                <p14:modId xmlns:p14="http://schemas.microsoft.com/office/powerpoint/2010/main" val="1210939231"/>
              </p:ext>
            </p:extLst>
          </p:nvPr>
        </p:nvGraphicFramePr>
        <p:xfrm>
          <a:off x="6519850" y="3217974"/>
          <a:ext cx="4751387" cy="2490788"/>
        </p:xfrm>
        <a:graphic>
          <a:graphicData uri="http://schemas.openxmlformats.org/drawingml/2006/chart">
            <c:chart xmlns:c="http://schemas.openxmlformats.org/drawingml/2006/chart" xmlns:r="http://schemas.openxmlformats.org/officeDocument/2006/relationships" r:id="rId20"/>
          </a:graphicData>
        </a:graphic>
      </p:graphicFrame>
      <p:cxnSp>
        <p:nvCxnSpPr>
          <p:cNvPr id="36" name="Straight Connector 35">
            <a:extLst>
              <a:ext uri="{FF2B5EF4-FFF2-40B4-BE49-F238E27FC236}">
                <a16:creationId xmlns:a16="http://schemas.microsoft.com/office/drawing/2014/main" id="{534510B5-DA08-A1A6-3ED8-BEC6627D7ECD}"/>
              </a:ext>
            </a:extLst>
          </p:cNvPr>
          <p:cNvCxnSpPr>
            <a:cxnSpLocks/>
          </p:cNvCxnSpPr>
          <p:nvPr>
            <p:custDataLst>
              <p:tags r:id="rId10"/>
            </p:custDataLst>
          </p:nvPr>
        </p:nvCxnSpPr>
        <p:spPr bwMode="auto">
          <a:xfrm flipV="1">
            <a:off x="6792900" y="2578212"/>
            <a:ext cx="4203700" cy="2019300"/>
          </a:xfrm>
          <a:prstGeom prst="line">
            <a:avLst/>
          </a:prstGeom>
          <a:ln w="28575" cap="flat" cmpd="sng" algn="ctr">
            <a:solidFill>
              <a:schemeClr val="accent1"/>
            </a:solidFill>
            <a:prstDash val="solid"/>
            <a:miter lim="800000"/>
            <a:headEnd type="none" w="med" len="med"/>
            <a:tailEnd type="triangle" w="med" len="med"/>
          </a:ln>
          <a:effectLst/>
        </p:spPr>
        <p:style>
          <a:lnRef idx="1">
            <a:schemeClr val="dk1"/>
          </a:lnRef>
          <a:fillRef idx="0">
            <a:schemeClr val="dk1"/>
          </a:fillRef>
          <a:effectRef idx="0">
            <a:schemeClr val="dk1"/>
          </a:effectRef>
          <a:fontRef idx="minor">
            <a:schemeClr val="tx1"/>
          </a:fontRef>
        </p:style>
      </p:cxnSp>
      <p:sp>
        <p:nvSpPr>
          <p:cNvPr id="37" name="Platshållare för text 2">
            <a:extLst>
              <a:ext uri="{FF2B5EF4-FFF2-40B4-BE49-F238E27FC236}">
                <a16:creationId xmlns:a16="http://schemas.microsoft.com/office/drawing/2014/main" id="{8CB73EA2-C86C-696F-7F83-EEF9F7750E40}"/>
              </a:ext>
            </a:extLst>
          </p:cNvPr>
          <p:cNvSpPr>
            <a:spLocks noGrp="1"/>
          </p:cNvSpPr>
          <p:nvPr>
            <p:custDataLst>
              <p:tags r:id="rId11"/>
            </p:custDataLst>
          </p:nvPr>
        </p:nvSpPr>
        <p:spPr bwMode="gray">
          <a:xfrm>
            <a:off x="6646851" y="4699112"/>
            <a:ext cx="295275" cy="242888"/>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25400" tIns="0" rIns="25400" bIns="0" rtlCol="0" anchor="b">
            <a:noAutofit/>
          </a:bodyPr>
          <a:lstStyle>
            <a:lvl1pPr marL="195263" indent="-195263" algn="l" defTabSz="914400" rtl="0" eaLnBrk="1" latinLnBrk="0" hangingPunct="1">
              <a:lnSpc>
                <a:spcPct val="114000"/>
              </a:lnSpc>
              <a:spcBef>
                <a:spcPts val="1600"/>
              </a:spcBef>
              <a:buFont typeface="Arial" panose="020B0604020202020204" pitchFamily="34" charset="0"/>
              <a:buChar char="•"/>
              <a:defRPr sz="1600" kern="1200">
                <a:solidFill>
                  <a:schemeClr val="tx1"/>
                </a:solidFill>
                <a:latin typeface="+mn-lt"/>
                <a:ea typeface="+mn-ea"/>
                <a:cs typeface="+mn-cs"/>
              </a:defRPr>
            </a:lvl1pPr>
            <a:lvl2pPr marL="355600" indent="-153988" algn="l" defTabSz="914400" rtl="0" eaLnBrk="1" latinLnBrk="0" hangingPunct="1">
              <a:lnSpc>
                <a:spcPct val="114000"/>
              </a:lnSpc>
              <a:spcBef>
                <a:spcPts val="0"/>
              </a:spcBef>
              <a:buFont typeface="Arial" panose="020B0604020202020204" pitchFamily="34" charset="0"/>
              <a:buChar char="•"/>
              <a:defRPr sz="1200" kern="1200">
                <a:solidFill>
                  <a:schemeClr val="bg2"/>
                </a:solidFill>
                <a:latin typeface="+mn-lt"/>
                <a:ea typeface="+mn-ea"/>
                <a:cs typeface="+mn-cs"/>
              </a:defRPr>
            </a:lvl2pPr>
            <a:lvl3pPr marL="539750" indent="-184150" algn="l" defTabSz="914400" rtl="0" eaLnBrk="1" latinLnBrk="0" hangingPunct="1">
              <a:lnSpc>
                <a:spcPct val="114000"/>
              </a:lnSpc>
              <a:spcBef>
                <a:spcPts val="0"/>
              </a:spcBef>
              <a:buFont typeface="Arial" panose="020B0604020202020204" pitchFamily="34" charset="0"/>
              <a:buChar char="•"/>
              <a:defRPr sz="1000" kern="1200">
                <a:solidFill>
                  <a:schemeClr val="bg2"/>
                </a:solidFill>
                <a:latin typeface="+mn-lt"/>
                <a:ea typeface="+mn-ea"/>
                <a:cs typeface="+mn-cs"/>
              </a:defRPr>
            </a:lvl3pPr>
            <a:lvl4pPr marL="719138" indent="-179388" algn="l" defTabSz="914400" rtl="0" eaLnBrk="1" latinLnBrk="0" hangingPunct="1">
              <a:lnSpc>
                <a:spcPct val="114000"/>
              </a:lnSpc>
              <a:spcBef>
                <a:spcPts val="0"/>
              </a:spcBef>
              <a:buFont typeface="Arial" panose="020B0604020202020204" pitchFamily="34" charset="0"/>
              <a:buChar char="•"/>
              <a:defRPr sz="1000" kern="1200">
                <a:solidFill>
                  <a:schemeClr val="bg2"/>
                </a:solidFill>
                <a:latin typeface="+mn-lt"/>
                <a:ea typeface="+mn-ea"/>
                <a:cs typeface="+mn-cs"/>
              </a:defRPr>
            </a:lvl4pPr>
            <a:lvl5pPr marL="896938" indent="-177800" algn="l" defTabSz="914400" rtl="0" eaLnBrk="1" latinLnBrk="0" hangingPunct="1">
              <a:lnSpc>
                <a:spcPct val="114000"/>
              </a:lnSpc>
              <a:spcBef>
                <a:spcPts val="0"/>
              </a:spcBef>
              <a:buFont typeface="Arial" panose="020B0604020202020204" pitchFamily="34" charset="0"/>
              <a:buChar char="•"/>
              <a:defRPr sz="1000" kern="1200">
                <a:solidFill>
                  <a:schemeClr val="bg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lgn="ctr">
              <a:spcBef>
                <a:spcPct val="0"/>
              </a:spcBef>
              <a:spcAft>
                <a:spcPct val="0"/>
              </a:spcAft>
              <a:buNone/>
            </a:pPr>
            <a:fld id="{D9DA474A-FDC2-4A26-A2EA-1DAC5D7F5003}" type="datetime'''''''''1''''''''''''''''''''''''''.''''3'''''''''''''''">
              <a:rPr lang="sv-SE" altLang="en-US" sz="1100" smtClean="0"/>
              <a:pPr/>
              <a:t>1.3</a:t>
            </a:fld>
            <a:endParaRPr lang="sv-SE" sz="1400" dirty="0"/>
          </a:p>
        </p:txBody>
      </p:sp>
      <p:sp>
        <p:nvSpPr>
          <p:cNvPr id="38" name="Platshållare för text 2">
            <a:extLst>
              <a:ext uri="{FF2B5EF4-FFF2-40B4-BE49-F238E27FC236}">
                <a16:creationId xmlns:a16="http://schemas.microsoft.com/office/drawing/2014/main" id="{AFA43E3E-9136-6054-73A3-6E3676DED80C}"/>
              </a:ext>
            </a:extLst>
          </p:cNvPr>
          <p:cNvSpPr>
            <a:spLocks noGrp="1"/>
          </p:cNvSpPr>
          <p:nvPr>
            <p:custDataLst>
              <p:tags r:id="rId12"/>
            </p:custDataLst>
          </p:nvPr>
        </p:nvSpPr>
        <p:spPr bwMode="auto">
          <a:xfrm>
            <a:off x="6577439" y="5684948"/>
            <a:ext cx="430921" cy="485775"/>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square" lIns="0" tIns="0" rIns="0" bIns="0" rtlCol="0" anchor="t">
            <a:noAutofit/>
          </a:bodyPr>
          <a:lstStyle>
            <a:lvl1pPr marL="195263" indent="-195263" algn="l" defTabSz="914400" rtl="0" eaLnBrk="1" latinLnBrk="0" hangingPunct="1">
              <a:lnSpc>
                <a:spcPct val="114000"/>
              </a:lnSpc>
              <a:spcBef>
                <a:spcPts val="1600"/>
              </a:spcBef>
              <a:buFont typeface="Arial" panose="020B0604020202020204" pitchFamily="34" charset="0"/>
              <a:buChar char="•"/>
              <a:defRPr sz="1600" kern="1200">
                <a:solidFill>
                  <a:schemeClr val="tx1"/>
                </a:solidFill>
                <a:latin typeface="+mn-lt"/>
                <a:ea typeface="+mn-ea"/>
                <a:cs typeface="+mn-cs"/>
              </a:defRPr>
            </a:lvl1pPr>
            <a:lvl2pPr marL="355600" indent="-153988" algn="l" defTabSz="914400" rtl="0" eaLnBrk="1" latinLnBrk="0" hangingPunct="1">
              <a:lnSpc>
                <a:spcPct val="114000"/>
              </a:lnSpc>
              <a:spcBef>
                <a:spcPts val="0"/>
              </a:spcBef>
              <a:buFont typeface="Arial" panose="020B0604020202020204" pitchFamily="34" charset="0"/>
              <a:buChar char="•"/>
              <a:defRPr sz="1200" kern="1200">
                <a:solidFill>
                  <a:schemeClr val="bg2"/>
                </a:solidFill>
                <a:latin typeface="+mn-lt"/>
                <a:ea typeface="+mn-ea"/>
                <a:cs typeface="+mn-cs"/>
              </a:defRPr>
            </a:lvl2pPr>
            <a:lvl3pPr marL="539750" indent="-184150" algn="l" defTabSz="914400" rtl="0" eaLnBrk="1" latinLnBrk="0" hangingPunct="1">
              <a:lnSpc>
                <a:spcPct val="114000"/>
              </a:lnSpc>
              <a:spcBef>
                <a:spcPts val="0"/>
              </a:spcBef>
              <a:buFont typeface="Arial" panose="020B0604020202020204" pitchFamily="34" charset="0"/>
              <a:buChar char="•"/>
              <a:defRPr sz="1000" kern="1200">
                <a:solidFill>
                  <a:schemeClr val="bg2"/>
                </a:solidFill>
                <a:latin typeface="+mn-lt"/>
                <a:ea typeface="+mn-ea"/>
                <a:cs typeface="+mn-cs"/>
              </a:defRPr>
            </a:lvl3pPr>
            <a:lvl4pPr marL="719138" indent="-179388" algn="l" defTabSz="914400" rtl="0" eaLnBrk="1" latinLnBrk="0" hangingPunct="1">
              <a:lnSpc>
                <a:spcPct val="114000"/>
              </a:lnSpc>
              <a:spcBef>
                <a:spcPts val="0"/>
              </a:spcBef>
              <a:buFont typeface="Arial" panose="020B0604020202020204" pitchFamily="34" charset="0"/>
              <a:buChar char="•"/>
              <a:defRPr sz="1000" kern="1200">
                <a:solidFill>
                  <a:schemeClr val="bg2"/>
                </a:solidFill>
                <a:latin typeface="+mn-lt"/>
                <a:ea typeface="+mn-ea"/>
                <a:cs typeface="+mn-cs"/>
              </a:defRPr>
            </a:lvl4pPr>
            <a:lvl5pPr marL="896938" indent="-177800" algn="l" defTabSz="914400" rtl="0" eaLnBrk="1" latinLnBrk="0" hangingPunct="1">
              <a:lnSpc>
                <a:spcPct val="114000"/>
              </a:lnSpc>
              <a:spcBef>
                <a:spcPts val="0"/>
              </a:spcBef>
              <a:buFont typeface="Arial" panose="020B0604020202020204" pitchFamily="34" charset="0"/>
              <a:buChar char="•"/>
              <a:defRPr sz="1000" kern="1200">
                <a:solidFill>
                  <a:schemeClr val="bg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lgn="ctr">
              <a:spcBef>
                <a:spcPct val="0"/>
              </a:spcBef>
              <a:spcAft>
                <a:spcPct val="0"/>
              </a:spcAft>
              <a:buNone/>
            </a:pPr>
            <a:fld id="{EB59DE52-42DB-4744-A36E-283201AE3D1A}" type="datetime'''''''''''''''''''1''''''1-''''''''''''''''''''''''''''2''2'''">
              <a:rPr lang="sv-SE" altLang="en-US" sz="1200" smtClean="0">
                <a:solidFill>
                  <a:srgbClr val="000000"/>
                </a:solidFill>
              </a:rPr>
              <a:pPr/>
              <a:t>11-22</a:t>
            </a:fld>
            <a:endParaRPr lang="sv-SE" sz="1400" dirty="0">
              <a:solidFill>
                <a:srgbClr val="000000"/>
              </a:solidFill>
            </a:endParaRPr>
          </a:p>
        </p:txBody>
      </p:sp>
      <p:sp>
        <p:nvSpPr>
          <p:cNvPr id="43" name="Platshållare för text 2">
            <a:extLst>
              <a:ext uri="{FF2B5EF4-FFF2-40B4-BE49-F238E27FC236}">
                <a16:creationId xmlns:a16="http://schemas.microsoft.com/office/drawing/2014/main" id="{33DA23F1-696A-F99F-18FF-CD2904E9E12D}"/>
              </a:ext>
            </a:extLst>
          </p:cNvPr>
          <p:cNvSpPr>
            <a:spLocks noGrp="1"/>
          </p:cNvSpPr>
          <p:nvPr>
            <p:custDataLst>
              <p:tags r:id="rId13"/>
            </p:custDataLst>
          </p:nvPr>
        </p:nvSpPr>
        <p:spPr bwMode="gray">
          <a:xfrm>
            <a:off x="10817212" y="3305287"/>
            <a:ext cx="327025" cy="242888"/>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25400" tIns="0" rIns="25400" bIns="0" rtlCol="0" anchor="b">
            <a:noAutofit/>
          </a:bodyPr>
          <a:lstStyle>
            <a:lvl1pPr marL="195263" indent="-195263" algn="l" defTabSz="914400" rtl="0" eaLnBrk="1" latinLnBrk="0" hangingPunct="1">
              <a:lnSpc>
                <a:spcPct val="114000"/>
              </a:lnSpc>
              <a:spcBef>
                <a:spcPts val="1600"/>
              </a:spcBef>
              <a:buFont typeface="Arial" panose="020B0604020202020204" pitchFamily="34" charset="0"/>
              <a:buChar char="•"/>
              <a:defRPr sz="1600" kern="1200">
                <a:solidFill>
                  <a:schemeClr val="tx1"/>
                </a:solidFill>
                <a:latin typeface="+mn-lt"/>
                <a:ea typeface="+mn-ea"/>
                <a:cs typeface="+mn-cs"/>
              </a:defRPr>
            </a:lvl1pPr>
            <a:lvl2pPr marL="355600" indent="-153988" algn="l" defTabSz="914400" rtl="0" eaLnBrk="1" latinLnBrk="0" hangingPunct="1">
              <a:lnSpc>
                <a:spcPct val="114000"/>
              </a:lnSpc>
              <a:spcBef>
                <a:spcPts val="0"/>
              </a:spcBef>
              <a:buFont typeface="Arial" panose="020B0604020202020204" pitchFamily="34" charset="0"/>
              <a:buChar char="•"/>
              <a:defRPr sz="1200" kern="1200">
                <a:solidFill>
                  <a:schemeClr val="bg2"/>
                </a:solidFill>
                <a:latin typeface="+mn-lt"/>
                <a:ea typeface="+mn-ea"/>
                <a:cs typeface="+mn-cs"/>
              </a:defRPr>
            </a:lvl2pPr>
            <a:lvl3pPr marL="539750" indent="-184150" algn="l" defTabSz="914400" rtl="0" eaLnBrk="1" latinLnBrk="0" hangingPunct="1">
              <a:lnSpc>
                <a:spcPct val="114000"/>
              </a:lnSpc>
              <a:spcBef>
                <a:spcPts val="0"/>
              </a:spcBef>
              <a:buFont typeface="Arial" panose="020B0604020202020204" pitchFamily="34" charset="0"/>
              <a:buChar char="•"/>
              <a:defRPr sz="1000" kern="1200">
                <a:solidFill>
                  <a:schemeClr val="bg2"/>
                </a:solidFill>
                <a:latin typeface="+mn-lt"/>
                <a:ea typeface="+mn-ea"/>
                <a:cs typeface="+mn-cs"/>
              </a:defRPr>
            </a:lvl3pPr>
            <a:lvl4pPr marL="719138" indent="-179388" algn="l" defTabSz="914400" rtl="0" eaLnBrk="1" latinLnBrk="0" hangingPunct="1">
              <a:lnSpc>
                <a:spcPct val="114000"/>
              </a:lnSpc>
              <a:spcBef>
                <a:spcPts val="0"/>
              </a:spcBef>
              <a:buFont typeface="Arial" panose="020B0604020202020204" pitchFamily="34" charset="0"/>
              <a:buChar char="•"/>
              <a:defRPr sz="1000" kern="1200">
                <a:solidFill>
                  <a:schemeClr val="bg2"/>
                </a:solidFill>
                <a:latin typeface="+mn-lt"/>
                <a:ea typeface="+mn-ea"/>
                <a:cs typeface="+mn-cs"/>
              </a:defRPr>
            </a:lvl4pPr>
            <a:lvl5pPr marL="896938" indent="-177800" algn="l" defTabSz="914400" rtl="0" eaLnBrk="1" latinLnBrk="0" hangingPunct="1">
              <a:lnSpc>
                <a:spcPct val="114000"/>
              </a:lnSpc>
              <a:spcBef>
                <a:spcPts val="0"/>
              </a:spcBef>
              <a:buFont typeface="Arial" panose="020B0604020202020204" pitchFamily="34" charset="0"/>
              <a:buChar char="•"/>
              <a:defRPr sz="1000" kern="1200">
                <a:solidFill>
                  <a:schemeClr val="bg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lgn="ctr">
              <a:spcBef>
                <a:spcPct val="0"/>
              </a:spcBef>
              <a:spcAft>
                <a:spcPct val="0"/>
              </a:spcAft>
              <a:buNone/>
            </a:pPr>
            <a:fld id="{96226B88-0FAB-4CAB-B536-3F3138E02EDD}" type="datetime'''''4''''''''''''''''''''.3'''''''''''">
              <a:rPr lang="sv-SE" altLang="en-US" sz="1100" smtClean="0"/>
              <a:pPr/>
              <a:t>4.3</a:t>
            </a:fld>
            <a:endParaRPr lang="sv-SE" sz="1400" dirty="0"/>
          </a:p>
        </p:txBody>
      </p:sp>
      <p:sp>
        <p:nvSpPr>
          <p:cNvPr id="44" name="Platshållare för text 2">
            <a:extLst>
              <a:ext uri="{FF2B5EF4-FFF2-40B4-BE49-F238E27FC236}">
                <a16:creationId xmlns:a16="http://schemas.microsoft.com/office/drawing/2014/main" id="{04BFE2EA-E057-84FC-7EB1-FC0F90D30E23}"/>
              </a:ext>
            </a:extLst>
          </p:cNvPr>
          <p:cNvSpPr>
            <a:spLocks noGrp="1"/>
          </p:cNvSpPr>
          <p:nvPr>
            <p:custDataLst>
              <p:tags r:id="rId14"/>
            </p:custDataLst>
          </p:nvPr>
        </p:nvSpPr>
        <p:spPr bwMode="auto">
          <a:xfrm>
            <a:off x="10797369" y="5684948"/>
            <a:ext cx="398461" cy="485775"/>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square" lIns="0" tIns="0" rIns="0" bIns="0" rtlCol="0" anchor="t">
            <a:noAutofit/>
          </a:bodyPr>
          <a:lstStyle>
            <a:lvl1pPr marL="195263" indent="-195263" algn="l" defTabSz="914400" rtl="0" eaLnBrk="1" latinLnBrk="0" hangingPunct="1">
              <a:lnSpc>
                <a:spcPct val="114000"/>
              </a:lnSpc>
              <a:spcBef>
                <a:spcPts val="1600"/>
              </a:spcBef>
              <a:buFont typeface="Arial" panose="020B0604020202020204" pitchFamily="34" charset="0"/>
              <a:buChar char="•"/>
              <a:defRPr sz="1600" kern="1200">
                <a:solidFill>
                  <a:schemeClr val="tx1"/>
                </a:solidFill>
                <a:latin typeface="+mn-lt"/>
                <a:ea typeface="+mn-ea"/>
                <a:cs typeface="+mn-cs"/>
              </a:defRPr>
            </a:lvl1pPr>
            <a:lvl2pPr marL="355600" indent="-153988" algn="l" defTabSz="914400" rtl="0" eaLnBrk="1" latinLnBrk="0" hangingPunct="1">
              <a:lnSpc>
                <a:spcPct val="114000"/>
              </a:lnSpc>
              <a:spcBef>
                <a:spcPts val="0"/>
              </a:spcBef>
              <a:buFont typeface="Arial" panose="020B0604020202020204" pitchFamily="34" charset="0"/>
              <a:buChar char="•"/>
              <a:defRPr sz="1200" kern="1200">
                <a:solidFill>
                  <a:schemeClr val="bg2"/>
                </a:solidFill>
                <a:latin typeface="+mn-lt"/>
                <a:ea typeface="+mn-ea"/>
                <a:cs typeface="+mn-cs"/>
              </a:defRPr>
            </a:lvl2pPr>
            <a:lvl3pPr marL="539750" indent="-184150" algn="l" defTabSz="914400" rtl="0" eaLnBrk="1" latinLnBrk="0" hangingPunct="1">
              <a:lnSpc>
                <a:spcPct val="114000"/>
              </a:lnSpc>
              <a:spcBef>
                <a:spcPts val="0"/>
              </a:spcBef>
              <a:buFont typeface="Arial" panose="020B0604020202020204" pitchFamily="34" charset="0"/>
              <a:buChar char="•"/>
              <a:defRPr sz="1000" kern="1200">
                <a:solidFill>
                  <a:schemeClr val="bg2"/>
                </a:solidFill>
                <a:latin typeface="+mn-lt"/>
                <a:ea typeface="+mn-ea"/>
                <a:cs typeface="+mn-cs"/>
              </a:defRPr>
            </a:lvl3pPr>
            <a:lvl4pPr marL="719138" indent="-179388" algn="l" defTabSz="914400" rtl="0" eaLnBrk="1" latinLnBrk="0" hangingPunct="1">
              <a:lnSpc>
                <a:spcPct val="114000"/>
              </a:lnSpc>
              <a:spcBef>
                <a:spcPts val="0"/>
              </a:spcBef>
              <a:buFont typeface="Arial" panose="020B0604020202020204" pitchFamily="34" charset="0"/>
              <a:buChar char="•"/>
              <a:defRPr sz="1000" kern="1200">
                <a:solidFill>
                  <a:schemeClr val="bg2"/>
                </a:solidFill>
                <a:latin typeface="+mn-lt"/>
                <a:ea typeface="+mn-ea"/>
                <a:cs typeface="+mn-cs"/>
              </a:defRPr>
            </a:lvl4pPr>
            <a:lvl5pPr marL="896938" indent="-177800" algn="l" defTabSz="914400" rtl="0" eaLnBrk="1" latinLnBrk="0" hangingPunct="1">
              <a:lnSpc>
                <a:spcPct val="114000"/>
              </a:lnSpc>
              <a:spcBef>
                <a:spcPts val="0"/>
              </a:spcBef>
              <a:buFont typeface="Arial" panose="020B0604020202020204" pitchFamily="34" charset="0"/>
              <a:buChar char="•"/>
              <a:defRPr sz="1000" kern="1200">
                <a:solidFill>
                  <a:schemeClr val="bg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lgn="ctr">
              <a:spcBef>
                <a:spcPct val="0"/>
              </a:spcBef>
              <a:spcAft>
                <a:spcPct val="0"/>
              </a:spcAft>
              <a:buNone/>
            </a:pPr>
            <a:fld id="{9378898F-CB12-4E4E-8624-8E095A3FC11B}" type="datetime'''''''''''''''''10''''''''-2''''''''''''''''''3'''''''''''">
              <a:rPr lang="sv-SE" altLang="en-US" sz="1100" smtClean="0">
                <a:solidFill>
                  <a:srgbClr val="000000"/>
                </a:solidFill>
              </a:rPr>
              <a:pPr/>
              <a:t>10-23</a:t>
            </a:fld>
            <a:endParaRPr lang="sv-SE" sz="1400" dirty="0">
              <a:solidFill>
                <a:srgbClr val="000000"/>
              </a:solidFill>
            </a:endParaRPr>
          </a:p>
        </p:txBody>
      </p:sp>
      <p:sp>
        <p:nvSpPr>
          <p:cNvPr id="45" name="Platshållare för text 2">
            <a:extLst>
              <a:ext uri="{FF2B5EF4-FFF2-40B4-BE49-F238E27FC236}">
                <a16:creationId xmlns:a16="http://schemas.microsoft.com/office/drawing/2014/main" id="{943301A2-B791-8888-AAE8-F2AC814A38FE}"/>
              </a:ext>
            </a:extLst>
          </p:cNvPr>
          <p:cNvSpPr>
            <a:spLocks noGrp="1"/>
          </p:cNvSpPr>
          <p:nvPr>
            <p:custDataLst>
              <p:tags r:id="rId15"/>
            </p:custDataLst>
          </p:nvPr>
        </p:nvSpPr>
        <p:spPr bwMode="auto">
          <a:xfrm>
            <a:off x="8456600" y="3416412"/>
            <a:ext cx="876300" cy="344488"/>
          </a:xfrm>
          <a:prstGeom prst="roundRect">
            <a:avLst/>
          </a:prstGeom>
          <a:solidFill>
            <a:schemeClr val="bg1"/>
          </a:solidFill>
          <a:ln w="9525" cmpd="sng" algn="ctr">
            <a:noFill/>
          </a:ln>
          <a:effectLst/>
        </p:spPr>
        <p:txBody>
          <a:bodyPr vert="horz" wrap="none" lIns="0" tIns="0" rIns="0" bIns="0" rtlCol="0" anchor="ctr">
            <a:noAutofit/>
          </a:bodyPr>
          <a:lstStyle>
            <a:lvl1pPr marL="195263" indent="-195263" algn="l" defTabSz="914400" rtl="0" eaLnBrk="1" latinLnBrk="0" hangingPunct="1">
              <a:lnSpc>
                <a:spcPct val="114000"/>
              </a:lnSpc>
              <a:spcBef>
                <a:spcPts val="1600"/>
              </a:spcBef>
              <a:buFont typeface="Arial" panose="020B0604020202020204" pitchFamily="34" charset="0"/>
              <a:buChar char="•"/>
              <a:defRPr sz="1600" kern="1200">
                <a:solidFill>
                  <a:schemeClr val="tx1"/>
                </a:solidFill>
                <a:latin typeface="+mn-lt"/>
                <a:ea typeface="+mn-ea"/>
                <a:cs typeface="+mn-cs"/>
              </a:defRPr>
            </a:lvl1pPr>
            <a:lvl2pPr marL="355600" indent="-153988" algn="l" defTabSz="914400" rtl="0" eaLnBrk="1" latinLnBrk="0" hangingPunct="1">
              <a:lnSpc>
                <a:spcPct val="114000"/>
              </a:lnSpc>
              <a:spcBef>
                <a:spcPts val="0"/>
              </a:spcBef>
              <a:buFont typeface="Arial" panose="020B0604020202020204" pitchFamily="34" charset="0"/>
              <a:buChar char="•"/>
              <a:defRPr sz="1200" kern="1200">
                <a:solidFill>
                  <a:schemeClr val="bg2"/>
                </a:solidFill>
                <a:latin typeface="+mn-lt"/>
                <a:ea typeface="+mn-ea"/>
                <a:cs typeface="+mn-cs"/>
              </a:defRPr>
            </a:lvl2pPr>
            <a:lvl3pPr marL="539750" indent="-184150" algn="l" defTabSz="914400" rtl="0" eaLnBrk="1" latinLnBrk="0" hangingPunct="1">
              <a:lnSpc>
                <a:spcPct val="114000"/>
              </a:lnSpc>
              <a:spcBef>
                <a:spcPts val="0"/>
              </a:spcBef>
              <a:buFont typeface="Arial" panose="020B0604020202020204" pitchFamily="34" charset="0"/>
              <a:buChar char="•"/>
              <a:defRPr sz="1000" kern="1200">
                <a:solidFill>
                  <a:schemeClr val="bg2"/>
                </a:solidFill>
                <a:latin typeface="+mn-lt"/>
                <a:ea typeface="+mn-ea"/>
                <a:cs typeface="+mn-cs"/>
              </a:defRPr>
            </a:lvl3pPr>
            <a:lvl4pPr marL="719138" indent="-179388" algn="l" defTabSz="914400" rtl="0" eaLnBrk="1" latinLnBrk="0" hangingPunct="1">
              <a:lnSpc>
                <a:spcPct val="114000"/>
              </a:lnSpc>
              <a:spcBef>
                <a:spcPts val="0"/>
              </a:spcBef>
              <a:buFont typeface="Arial" panose="020B0604020202020204" pitchFamily="34" charset="0"/>
              <a:buChar char="•"/>
              <a:defRPr sz="1000" kern="1200">
                <a:solidFill>
                  <a:schemeClr val="bg2"/>
                </a:solidFill>
                <a:latin typeface="+mn-lt"/>
                <a:ea typeface="+mn-ea"/>
                <a:cs typeface="+mn-cs"/>
              </a:defRPr>
            </a:lvl4pPr>
            <a:lvl5pPr marL="896938" indent="-177800" algn="l" defTabSz="914400" rtl="0" eaLnBrk="1" latinLnBrk="0" hangingPunct="1">
              <a:lnSpc>
                <a:spcPct val="114000"/>
              </a:lnSpc>
              <a:spcBef>
                <a:spcPts val="0"/>
              </a:spcBef>
              <a:buFont typeface="Arial" panose="020B0604020202020204" pitchFamily="34" charset="0"/>
              <a:buChar char="•"/>
              <a:defRPr sz="1000" kern="1200">
                <a:solidFill>
                  <a:schemeClr val="bg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lgn="ctr">
              <a:spcBef>
                <a:spcPct val="0"/>
              </a:spcBef>
              <a:spcAft>
                <a:spcPct val="0"/>
              </a:spcAft>
              <a:buNone/>
            </a:pPr>
            <a:r>
              <a:rPr lang="sv-SE" altLang="en-US" sz="1400" b="1" dirty="0">
                <a:effectLst/>
              </a:rPr>
              <a:t>+780%</a:t>
            </a:r>
            <a:endParaRPr lang="sv-SE" sz="1400" b="1" dirty="0"/>
          </a:p>
        </p:txBody>
      </p:sp>
      <p:sp>
        <p:nvSpPr>
          <p:cNvPr id="52" name="Title 6">
            <a:extLst>
              <a:ext uri="{FF2B5EF4-FFF2-40B4-BE49-F238E27FC236}">
                <a16:creationId xmlns:a16="http://schemas.microsoft.com/office/drawing/2014/main" id="{2C99A640-7845-4986-AAD4-8E48E1154C47}"/>
              </a:ext>
            </a:extLst>
          </p:cNvPr>
          <p:cNvSpPr txBox="1">
            <a:spLocks/>
          </p:cNvSpPr>
          <p:nvPr/>
        </p:nvSpPr>
        <p:spPr>
          <a:xfrm>
            <a:off x="693242" y="1485901"/>
            <a:ext cx="7849569" cy="322904"/>
          </a:xfrm>
          <a:prstGeom prst="rect">
            <a:avLst/>
          </a:prstGeom>
        </p:spPr>
        <p:txBody>
          <a:bodyPr vert="horz" lIns="0" tIns="0" rIns="0" bIns="0" rtlCol="0" anchor="t" anchorCtr="0">
            <a:noAutofit/>
          </a:bodyPr>
          <a:lstStyle>
            <a:lvl1pPr algn="l" defTabSz="914400" rtl="0" eaLnBrk="1" latinLnBrk="0" hangingPunct="1">
              <a:lnSpc>
                <a:spcPct val="90000"/>
              </a:lnSpc>
              <a:spcBef>
                <a:spcPct val="0"/>
              </a:spcBef>
              <a:buNone/>
              <a:defRPr sz="3000" b="0" kern="1200">
                <a:solidFill>
                  <a:schemeClr val="tx1"/>
                </a:solidFill>
                <a:latin typeface="+mj-lt"/>
                <a:ea typeface="+mj-ea"/>
                <a:cs typeface="+mj-cs"/>
              </a:defRPr>
            </a:lvl1pPr>
          </a:lstStyle>
          <a:p>
            <a:r>
              <a:rPr lang="sv-SE" sz="1800" b="1" dirty="0">
                <a:latin typeface="+mn-lt"/>
              </a:rPr>
              <a:t>Historisk utveckling</a:t>
            </a:r>
            <a:r>
              <a:rPr lang="sv-SE" sz="1800" dirty="0">
                <a:latin typeface="+mn-lt"/>
              </a:rPr>
              <a:t> </a:t>
            </a:r>
            <a:r>
              <a:rPr lang="sv-SE" sz="1200" dirty="0">
                <a:latin typeface="+mn-lt"/>
              </a:rPr>
              <a:t>(Premier rullande tolvmånader, miljarder kronor)</a:t>
            </a:r>
          </a:p>
        </p:txBody>
      </p:sp>
      <p:grpSp>
        <p:nvGrpSpPr>
          <p:cNvPr id="9" name="Grupp 8">
            <a:extLst>
              <a:ext uri="{FF2B5EF4-FFF2-40B4-BE49-F238E27FC236}">
                <a16:creationId xmlns:a16="http://schemas.microsoft.com/office/drawing/2014/main" id="{C6FDB7E5-053A-5082-DA34-69B03774B7B6}"/>
              </a:ext>
            </a:extLst>
          </p:cNvPr>
          <p:cNvGrpSpPr/>
          <p:nvPr/>
        </p:nvGrpSpPr>
        <p:grpSpPr>
          <a:xfrm>
            <a:off x="6432923" y="2159398"/>
            <a:ext cx="704477" cy="704477"/>
            <a:chOff x="6267142" y="2249484"/>
            <a:chExt cx="704477" cy="704477"/>
          </a:xfrm>
        </p:grpSpPr>
        <p:sp>
          <p:nvSpPr>
            <p:cNvPr id="5" name="Rektangel: rundade hörn 4">
              <a:extLst>
                <a:ext uri="{FF2B5EF4-FFF2-40B4-BE49-F238E27FC236}">
                  <a16:creationId xmlns:a16="http://schemas.microsoft.com/office/drawing/2014/main" id="{3953B484-ECBA-4361-5B6A-3E76CE883AC8}"/>
                </a:ext>
              </a:extLst>
            </p:cNvPr>
            <p:cNvSpPr/>
            <p:nvPr/>
          </p:nvSpPr>
          <p:spPr>
            <a:xfrm>
              <a:off x="6267142" y="2249484"/>
              <a:ext cx="704477" cy="704477"/>
            </a:xfrm>
            <a:prstGeom prst="roundRect">
              <a:avLst/>
            </a:prstGeom>
            <a:gradFill flip="none" rotWithShape="1">
              <a:gsLst>
                <a:gs pos="0">
                  <a:schemeClr val="accent3"/>
                </a:gs>
                <a:gs pos="100000">
                  <a:schemeClr val="accent1"/>
                </a:gs>
              </a:gsLst>
              <a:lin ang="189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1600" dirty="0" err="1"/>
            </a:p>
          </p:txBody>
        </p:sp>
        <p:pic>
          <p:nvPicPr>
            <p:cNvPr id="6" name="xyxIcon">
              <a:extLst>
                <a:ext uri="{FF2B5EF4-FFF2-40B4-BE49-F238E27FC236}">
                  <a16:creationId xmlns:a16="http://schemas.microsoft.com/office/drawing/2014/main" id="{8AF43EFB-1099-0095-040A-64CDBBD90149}"/>
                </a:ext>
              </a:extLst>
            </p:cNvPr>
            <p:cNvPicPr>
              <a:picLocks noChangeAspect="1"/>
            </p:cNvPicPr>
            <p:nvPr/>
          </p:nvPicPr>
          <p:blipFill>
            <a:blip r:embed="rId21">
              <a:extLst>
                <a:ext uri="{96DAC541-7B7A-43D3-8B79-37D633B846F1}">
                  <asvg:svgBlip xmlns:asvg="http://schemas.microsoft.com/office/drawing/2016/SVG/main" r:embed="rId22"/>
                </a:ext>
              </a:extLst>
            </a:blip>
            <a:stretch>
              <a:fillRect/>
            </a:stretch>
          </p:blipFill>
          <p:spPr>
            <a:xfrm>
              <a:off x="6387267" y="2373484"/>
              <a:ext cx="466725" cy="466725"/>
            </a:xfrm>
            <a:prstGeom prst="rect">
              <a:avLst/>
            </a:prstGeom>
          </p:spPr>
        </p:pic>
      </p:grpSp>
      <p:grpSp>
        <p:nvGrpSpPr>
          <p:cNvPr id="17" name="Grupp 16">
            <a:extLst>
              <a:ext uri="{FF2B5EF4-FFF2-40B4-BE49-F238E27FC236}">
                <a16:creationId xmlns:a16="http://schemas.microsoft.com/office/drawing/2014/main" id="{6EB7DE4F-95E7-9098-B82B-63F19B77ED7A}"/>
              </a:ext>
            </a:extLst>
          </p:cNvPr>
          <p:cNvGrpSpPr/>
          <p:nvPr/>
        </p:nvGrpSpPr>
        <p:grpSpPr>
          <a:xfrm>
            <a:off x="866810" y="2159397"/>
            <a:ext cx="704477" cy="704477"/>
            <a:chOff x="4511577" y="2151221"/>
            <a:chExt cx="704477" cy="704477"/>
          </a:xfrm>
        </p:grpSpPr>
        <p:sp>
          <p:nvSpPr>
            <p:cNvPr id="14" name="Rektangel: rundade hörn 13">
              <a:extLst>
                <a:ext uri="{FF2B5EF4-FFF2-40B4-BE49-F238E27FC236}">
                  <a16:creationId xmlns:a16="http://schemas.microsoft.com/office/drawing/2014/main" id="{68260AC0-B417-48D9-E583-C96757C54BDF}"/>
                </a:ext>
              </a:extLst>
            </p:cNvPr>
            <p:cNvSpPr/>
            <p:nvPr/>
          </p:nvSpPr>
          <p:spPr>
            <a:xfrm>
              <a:off x="4511577" y="2151221"/>
              <a:ext cx="704477" cy="704477"/>
            </a:xfrm>
            <a:prstGeom prst="roundRect">
              <a:avLst/>
            </a:prstGeom>
            <a:gradFill flip="none" rotWithShape="1">
              <a:gsLst>
                <a:gs pos="0">
                  <a:schemeClr val="accent3"/>
                </a:gs>
                <a:gs pos="100000">
                  <a:schemeClr val="accent1"/>
                </a:gs>
              </a:gsLst>
              <a:lin ang="189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1600" dirty="0" err="1"/>
            </a:p>
          </p:txBody>
        </p:sp>
        <p:pic>
          <p:nvPicPr>
            <p:cNvPr id="16" name="xyxIcon">
              <a:extLst>
                <a:ext uri="{FF2B5EF4-FFF2-40B4-BE49-F238E27FC236}">
                  <a16:creationId xmlns:a16="http://schemas.microsoft.com/office/drawing/2014/main" id="{E00C8C14-8D4C-B4A9-3177-6FBD9FA85927}"/>
                </a:ext>
              </a:extLst>
            </p:cNvPr>
            <p:cNvPicPr>
              <a:picLocks noChangeAspect="1"/>
            </p:cNvPicPr>
            <p:nvPr/>
          </p:nvPicPr>
          <p:blipFill>
            <a:blip r:embed="rId23">
              <a:extLst>
                <a:ext uri="{96DAC541-7B7A-43D3-8B79-37D633B846F1}">
                  <asvg:svgBlip xmlns:asvg="http://schemas.microsoft.com/office/drawing/2016/SVG/main" r:embed="rId24"/>
                </a:ext>
              </a:extLst>
            </a:blip>
            <a:stretch>
              <a:fillRect/>
            </a:stretch>
          </p:blipFill>
          <p:spPr>
            <a:xfrm>
              <a:off x="4630452" y="2274859"/>
              <a:ext cx="466725" cy="457200"/>
            </a:xfrm>
            <a:prstGeom prst="rect">
              <a:avLst/>
            </a:prstGeom>
          </p:spPr>
        </p:pic>
      </p:grpSp>
    </p:spTree>
    <p:extLst>
      <p:ext uri="{BB962C8B-B14F-4D97-AF65-F5344CB8AC3E}">
        <p14:creationId xmlns:p14="http://schemas.microsoft.com/office/powerpoint/2010/main" val="346577924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Object 7" hidden="1">
            <a:extLst>
              <a:ext uri="{FF2B5EF4-FFF2-40B4-BE49-F238E27FC236}">
                <a16:creationId xmlns:a16="http://schemas.microsoft.com/office/drawing/2014/main" id="{30BA0071-599A-44B9-9806-9A05D6E49509}"/>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17" imgW="411" imgH="411" progId="TCLayout.ActiveDocument.1">
                  <p:embed/>
                </p:oleObj>
              </mc:Choice>
              <mc:Fallback>
                <p:oleObj name="think-cell Slide" r:id="rId17" imgW="411" imgH="411" progId="TCLayout.ActiveDocument.1">
                  <p:embed/>
                  <p:pic>
                    <p:nvPicPr>
                      <p:cNvPr id="8" name="Object 7" hidden="1">
                        <a:extLst>
                          <a:ext uri="{FF2B5EF4-FFF2-40B4-BE49-F238E27FC236}">
                            <a16:creationId xmlns:a16="http://schemas.microsoft.com/office/drawing/2014/main" id="{30BA0071-599A-44B9-9806-9A05D6E49509}"/>
                          </a:ext>
                        </a:extLst>
                      </p:cNvPr>
                      <p:cNvPicPr/>
                      <p:nvPr/>
                    </p:nvPicPr>
                    <p:blipFill>
                      <a:blip r:embed="rId18"/>
                      <a:stretch>
                        <a:fillRect/>
                      </a:stretch>
                    </p:blipFill>
                    <p:spPr>
                      <a:xfrm>
                        <a:off x="1588" y="1588"/>
                        <a:ext cx="1588" cy="1588"/>
                      </a:xfrm>
                      <a:prstGeom prst="rect">
                        <a:avLst/>
                      </a:prstGeom>
                    </p:spPr>
                  </p:pic>
                </p:oleObj>
              </mc:Fallback>
            </mc:AlternateContent>
          </a:graphicData>
        </a:graphic>
      </p:graphicFrame>
      <p:sp>
        <p:nvSpPr>
          <p:cNvPr id="19" name="Rectangle 78">
            <a:extLst>
              <a:ext uri="{FF2B5EF4-FFF2-40B4-BE49-F238E27FC236}">
                <a16:creationId xmlns:a16="http://schemas.microsoft.com/office/drawing/2014/main" id="{F09300D3-04E2-DF74-E009-BB8ABBDEB8FB}"/>
              </a:ext>
            </a:extLst>
          </p:cNvPr>
          <p:cNvSpPr/>
          <p:nvPr/>
        </p:nvSpPr>
        <p:spPr>
          <a:xfrm>
            <a:off x="654500" y="1952935"/>
            <a:ext cx="5326856" cy="4135542"/>
          </a:xfrm>
          <a:prstGeom prst="roundRect">
            <a:avLst>
              <a:gd name="adj" fmla="val 6723"/>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600" b="0" i="0" u="none" strike="noStrike" kern="1200" cap="none" spc="0" normalizeH="0" baseline="0" noProof="0" dirty="0">
              <a:ln>
                <a:noFill/>
              </a:ln>
              <a:solidFill>
                <a:srgbClr val="FFFFFF"/>
              </a:solidFill>
              <a:effectLst/>
              <a:uLnTx/>
              <a:uFillTx/>
              <a:latin typeface="Open Sans"/>
              <a:ea typeface="+mn-ea"/>
              <a:cs typeface="+mn-cs"/>
            </a:endParaRPr>
          </a:p>
        </p:txBody>
      </p:sp>
      <p:sp>
        <p:nvSpPr>
          <p:cNvPr id="18" name="Rectangle 78">
            <a:extLst>
              <a:ext uri="{FF2B5EF4-FFF2-40B4-BE49-F238E27FC236}">
                <a16:creationId xmlns:a16="http://schemas.microsoft.com/office/drawing/2014/main" id="{7D497382-DE69-C85E-8581-9E95D71BC226}"/>
              </a:ext>
            </a:extLst>
          </p:cNvPr>
          <p:cNvSpPr/>
          <p:nvPr/>
        </p:nvSpPr>
        <p:spPr>
          <a:xfrm>
            <a:off x="6235949" y="1952935"/>
            <a:ext cx="5326856" cy="4135542"/>
          </a:xfrm>
          <a:prstGeom prst="roundRect">
            <a:avLst>
              <a:gd name="adj" fmla="val 6723"/>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600" b="0" i="0" u="none" strike="noStrike" kern="1200" cap="none" spc="0" normalizeH="0" baseline="0" noProof="0" dirty="0">
              <a:ln>
                <a:noFill/>
              </a:ln>
              <a:solidFill>
                <a:srgbClr val="FFFFFF"/>
              </a:solidFill>
              <a:effectLst/>
              <a:uLnTx/>
              <a:uFillTx/>
              <a:latin typeface="Open Sans"/>
              <a:ea typeface="+mn-ea"/>
              <a:cs typeface="+mn-cs"/>
            </a:endParaRPr>
          </a:p>
        </p:txBody>
      </p:sp>
      <p:sp>
        <p:nvSpPr>
          <p:cNvPr id="7" name="Title 6">
            <a:extLst>
              <a:ext uri="{FF2B5EF4-FFF2-40B4-BE49-F238E27FC236}">
                <a16:creationId xmlns:a16="http://schemas.microsoft.com/office/drawing/2014/main" id="{AE65B752-C90D-4FDA-B48C-6A3028C10528}"/>
              </a:ext>
            </a:extLst>
          </p:cNvPr>
          <p:cNvSpPr>
            <a:spLocks noGrp="1"/>
          </p:cNvSpPr>
          <p:nvPr>
            <p:ph type="title"/>
          </p:nvPr>
        </p:nvSpPr>
        <p:spPr/>
        <p:txBody>
          <a:bodyPr vert="horz" anchor="b"/>
          <a:lstStyle/>
          <a:p>
            <a:r>
              <a:rPr lang="sv-SE" b="1" dirty="0"/>
              <a:t>Nuvarande affär – MaxM Norr </a:t>
            </a:r>
            <a:r>
              <a:rPr lang="sv-SE" sz="1200" b="1" dirty="0"/>
              <a:t>(Gävle och norrut)</a:t>
            </a:r>
            <a:endParaRPr lang="sv-SE" sz="1200" dirty="0"/>
          </a:p>
        </p:txBody>
      </p:sp>
      <p:sp>
        <p:nvSpPr>
          <p:cNvPr id="4" name="Slide Number Placeholder 3">
            <a:extLst>
              <a:ext uri="{FF2B5EF4-FFF2-40B4-BE49-F238E27FC236}">
                <a16:creationId xmlns:a16="http://schemas.microsoft.com/office/drawing/2014/main" id="{CCEA0E4B-6704-4935-8F62-A63ECC153AEF}"/>
              </a:ext>
            </a:extLst>
          </p:cNvPr>
          <p:cNvSpPr>
            <a:spLocks noGrp="1"/>
          </p:cNvSpPr>
          <p:nvPr>
            <p:ph type="sldNum"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F21AD1EF-0862-4970-85B2-DC445227086F}" type="slidenum">
              <a:rPr kumimoji="0" lang="sv-SE" sz="500" b="0" i="0" u="none" strike="noStrike" kern="1200" cap="none" spc="0" normalizeH="0" baseline="0" noProof="0" smtClean="0">
                <a:ln>
                  <a:noFill/>
                </a:ln>
                <a:solidFill>
                  <a:srgbClr val="000000"/>
                </a:solidFill>
                <a:effectLst/>
                <a:uLnTx/>
                <a:uFillTx/>
                <a:latin typeface="Inter"/>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15</a:t>
            </a:fld>
            <a:endParaRPr kumimoji="0" lang="sv-SE" sz="500" b="0" i="0" u="none" strike="noStrike" kern="1200" cap="none" spc="0" normalizeH="0" baseline="0" noProof="0" dirty="0">
              <a:ln>
                <a:noFill/>
              </a:ln>
              <a:solidFill>
                <a:srgbClr val="000000"/>
              </a:solidFill>
              <a:effectLst/>
              <a:uLnTx/>
              <a:uFillTx/>
              <a:latin typeface="Inter"/>
              <a:ea typeface="+mn-ea"/>
              <a:cs typeface="+mn-cs"/>
            </a:endParaRPr>
          </a:p>
        </p:txBody>
      </p:sp>
      <p:sp>
        <p:nvSpPr>
          <p:cNvPr id="11" name="Rectangle 10">
            <a:extLst>
              <a:ext uri="{FF2B5EF4-FFF2-40B4-BE49-F238E27FC236}">
                <a16:creationId xmlns:a16="http://schemas.microsoft.com/office/drawing/2014/main" id="{21906F11-6A1D-492B-0513-C2D46AC7624B}"/>
              </a:ext>
            </a:extLst>
          </p:cNvPr>
          <p:cNvSpPr/>
          <p:nvPr/>
        </p:nvSpPr>
        <p:spPr>
          <a:xfrm>
            <a:off x="863905" y="2159398"/>
            <a:ext cx="4531706" cy="70447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720000" marR="0" lvl="0" indent="0" algn="l" defTabSz="914400" rtl="0" eaLnBrk="1" fontAlgn="auto" latinLnBrk="0" hangingPunct="1">
              <a:lnSpc>
                <a:spcPct val="100000"/>
              </a:lnSpc>
              <a:spcBef>
                <a:spcPts val="0"/>
              </a:spcBef>
              <a:spcAft>
                <a:spcPts val="0"/>
              </a:spcAft>
              <a:buClrTx/>
              <a:buSzTx/>
              <a:buFontTx/>
              <a:buNone/>
              <a:tabLst/>
              <a:defRPr/>
            </a:pPr>
            <a:r>
              <a:rPr kumimoji="0" lang="sv-SE" sz="1400" b="1" i="0" u="none" strike="noStrike" kern="1200" cap="none" spc="0" normalizeH="0" baseline="0" noProof="0" dirty="0">
                <a:ln>
                  <a:noFill/>
                </a:ln>
                <a:solidFill>
                  <a:srgbClr val="000000"/>
                </a:solidFill>
                <a:effectLst/>
                <a:uLnTx/>
                <a:uFillTx/>
                <a:latin typeface="Inter"/>
                <a:ea typeface="+mn-ea"/>
                <a:cs typeface="+mn-cs"/>
              </a:rPr>
              <a:t>Sparande</a:t>
            </a:r>
            <a:r>
              <a:rPr kumimoji="0" lang="sv-SE" sz="1600" b="1" i="0" u="none" strike="noStrike" kern="1200" cap="none" spc="0" normalizeH="0" baseline="0" noProof="0" dirty="0">
                <a:ln>
                  <a:noFill/>
                </a:ln>
                <a:solidFill>
                  <a:srgbClr val="000000"/>
                </a:solidFill>
                <a:effectLst/>
                <a:uLnTx/>
                <a:uFillTx/>
                <a:latin typeface="Inter"/>
                <a:ea typeface="+mn-ea"/>
                <a:cs typeface="+mn-cs"/>
              </a:rPr>
              <a:t> </a:t>
            </a:r>
            <a:r>
              <a:rPr kumimoji="0" lang="sv-SE" sz="1200" b="0" i="0" u="none" strike="noStrike" kern="1200" cap="none" spc="0" normalizeH="0" baseline="0" noProof="0" dirty="0">
                <a:ln>
                  <a:noFill/>
                </a:ln>
                <a:solidFill>
                  <a:srgbClr val="000000"/>
                </a:solidFill>
                <a:effectLst/>
                <a:uLnTx/>
                <a:uFillTx/>
                <a:latin typeface="Inter"/>
                <a:ea typeface="+mn-ea"/>
                <a:cs typeface="+mn-cs"/>
              </a:rPr>
              <a:t>(kapitalförsäkring)</a:t>
            </a:r>
            <a:endParaRPr kumimoji="0" lang="sv-SE" sz="1600" b="0" i="0" u="none" strike="noStrike" kern="1200" cap="none" spc="0" normalizeH="0" baseline="0" noProof="0" dirty="0">
              <a:ln>
                <a:noFill/>
              </a:ln>
              <a:solidFill>
                <a:srgbClr val="000000"/>
              </a:solidFill>
              <a:effectLst/>
              <a:uLnTx/>
              <a:uFillTx/>
              <a:latin typeface="Inter"/>
              <a:ea typeface="+mn-ea"/>
              <a:cs typeface="+mn-cs"/>
            </a:endParaRPr>
          </a:p>
        </p:txBody>
      </p:sp>
      <p:sp>
        <p:nvSpPr>
          <p:cNvPr id="15" name="Rectangle 14">
            <a:extLst>
              <a:ext uri="{FF2B5EF4-FFF2-40B4-BE49-F238E27FC236}">
                <a16:creationId xmlns:a16="http://schemas.microsoft.com/office/drawing/2014/main" id="{28D2872D-D355-08A3-9707-B915ADB47E47}"/>
              </a:ext>
            </a:extLst>
          </p:cNvPr>
          <p:cNvSpPr/>
          <p:nvPr/>
        </p:nvSpPr>
        <p:spPr>
          <a:xfrm>
            <a:off x="6489887" y="2167468"/>
            <a:ext cx="4546599" cy="69640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720000" marR="0" lvl="0" indent="0" algn="l" defTabSz="914400" rtl="0" eaLnBrk="1" fontAlgn="auto" latinLnBrk="0" hangingPunct="1">
              <a:lnSpc>
                <a:spcPct val="100000"/>
              </a:lnSpc>
              <a:spcBef>
                <a:spcPts val="0"/>
              </a:spcBef>
              <a:spcAft>
                <a:spcPts val="0"/>
              </a:spcAft>
              <a:buClrTx/>
              <a:buSzTx/>
              <a:buFontTx/>
              <a:buNone/>
              <a:tabLst/>
              <a:defRPr/>
            </a:pPr>
            <a:r>
              <a:rPr kumimoji="0" lang="sv-SE" sz="1400" b="1" i="0" u="none" strike="noStrike" kern="1200" cap="none" spc="0" normalizeH="0" baseline="0" noProof="0" dirty="0">
                <a:ln>
                  <a:noFill/>
                </a:ln>
                <a:solidFill>
                  <a:srgbClr val="000000"/>
                </a:solidFill>
                <a:effectLst/>
                <a:uLnTx/>
                <a:uFillTx/>
                <a:latin typeface="Inter"/>
                <a:ea typeface="+mn-ea"/>
                <a:cs typeface="+mn-cs"/>
              </a:rPr>
              <a:t>Tjänstepension </a:t>
            </a:r>
            <a:r>
              <a:rPr kumimoji="0" lang="sv-SE" sz="1200" b="0" i="0" u="none" strike="noStrike" kern="1200" cap="none" spc="0" normalizeH="0" baseline="0" noProof="0" dirty="0">
                <a:ln>
                  <a:noFill/>
                </a:ln>
                <a:solidFill>
                  <a:srgbClr val="000000"/>
                </a:solidFill>
                <a:effectLst/>
                <a:uLnTx/>
                <a:uFillTx/>
                <a:latin typeface="Inter"/>
                <a:ea typeface="+mn-ea"/>
                <a:cs typeface="+mn-cs"/>
              </a:rPr>
              <a:t>(flytt och löpande)</a:t>
            </a:r>
            <a:endParaRPr kumimoji="0" lang="sv-SE" sz="1400" b="0" i="0" u="none" strike="noStrike" kern="1200" cap="none" spc="0" normalizeH="0" baseline="0" noProof="0" dirty="0">
              <a:ln>
                <a:noFill/>
              </a:ln>
              <a:solidFill>
                <a:srgbClr val="000000"/>
              </a:solidFill>
              <a:effectLst/>
              <a:uLnTx/>
              <a:uFillTx/>
              <a:latin typeface="Inter"/>
              <a:ea typeface="+mn-ea"/>
              <a:cs typeface="+mn-cs"/>
            </a:endParaRPr>
          </a:p>
        </p:txBody>
      </p:sp>
      <p:graphicFrame>
        <p:nvGraphicFramePr>
          <p:cNvPr id="21" name="Chart 20">
            <a:extLst>
              <a:ext uri="{FF2B5EF4-FFF2-40B4-BE49-F238E27FC236}">
                <a16:creationId xmlns:a16="http://schemas.microsoft.com/office/drawing/2014/main" id="{E149BC78-6948-9FBF-5791-6AC462529B3C}"/>
              </a:ext>
            </a:extLst>
          </p:cNvPr>
          <p:cNvGraphicFramePr/>
          <p:nvPr>
            <p:custDataLst>
              <p:tags r:id="rId2"/>
            </p:custDataLst>
          </p:nvPr>
        </p:nvGraphicFramePr>
        <p:xfrm>
          <a:off x="1065213" y="3209925"/>
          <a:ext cx="4570412" cy="2281238"/>
        </p:xfrm>
        <a:graphic>
          <a:graphicData uri="http://schemas.openxmlformats.org/drawingml/2006/chart">
            <c:chart xmlns:c="http://schemas.openxmlformats.org/drawingml/2006/chart" xmlns:r="http://schemas.openxmlformats.org/officeDocument/2006/relationships" r:id="rId19"/>
          </a:graphicData>
        </a:graphic>
      </p:graphicFrame>
      <p:cxnSp>
        <p:nvCxnSpPr>
          <p:cNvPr id="22" name="Straight Connector 21">
            <a:extLst>
              <a:ext uri="{FF2B5EF4-FFF2-40B4-BE49-F238E27FC236}">
                <a16:creationId xmlns:a16="http://schemas.microsoft.com/office/drawing/2014/main" id="{330ACA11-0B94-2CAA-F247-B9911FB1C358}"/>
              </a:ext>
            </a:extLst>
          </p:cNvPr>
          <p:cNvCxnSpPr>
            <a:cxnSpLocks/>
          </p:cNvCxnSpPr>
          <p:nvPr>
            <p:custDataLst>
              <p:tags r:id="rId3"/>
            </p:custDataLst>
          </p:nvPr>
        </p:nvCxnSpPr>
        <p:spPr bwMode="auto">
          <a:xfrm>
            <a:off x="1330325" y="3040062"/>
            <a:ext cx="4038600" cy="1409700"/>
          </a:xfrm>
          <a:prstGeom prst="line">
            <a:avLst/>
          </a:prstGeom>
          <a:ln w="28575" cap="flat" cmpd="sng" algn="ctr">
            <a:solidFill>
              <a:schemeClr val="accent1"/>
            </a:solidFill>
            <a:prstDash val="solid"/>
            <a:miter lim="800000"/>
            <a:headEnd type="none" w="med" len="med"/>
            <a:tailEnd type="triangle" w="med" len="med"/>
          </a:ln>
          <a:effectLst/>
        </p:spPr>
        <p:style>
          <a:lnRef idx="1">
            <a:schemeClr val="dk1"/>
          </a:lnRef>
          <a:fillRef idx="0">
            <a:schemeClr val="dk1"/>
          </a:fillRef>
          <a:effectRef idx="0">
            <a:schemeClr val="dk1"/>
          </a:effectRef>
          <a:fontRef idx="minor">
            <a:schemeClr val="tx1"/>
          </a:fontRef>
        </p:style>
      </p:cxnSp>
      <p:sp>
        <p:nvSpPr>
          <p:cNvPr id="23" name="Platshållare för text 2">
            <a:extLst>
              <a:ext uri="{FF2B5EF4-FFF2-40B4-BE49-F238E27FC236}">
                <a16:creationId xmlns:a16="http://schemas.microsoft.com/office/drawing/2014/main" id="{5A9ABFBE-107C-00F5-A721-05DE63796F96}"/>
              </a:ext>
            </a:extLst>
          </p:cNvPr>
          <p:cNvSpPr>
            <a:spLocks noGrp="1"/>
          </p:cNvSpPr>
          <p:nvPr>
            <p:custDataLst>
              <p:tags r:id="rId4"/>
            </p:custDataLst>
          </p:nvPr>
        </p:nvSpPr>
        <p:spPr bwMode="gray">
          <a:xfrm>
            <a:off x="1200150" y="3187700"/>
            <a:ext cx="260350" cy="190500"/>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20638" tIns="0" rIns="20638" bIns="0" rtlCol="0" anchor="b">
            <a:noAutofit/>
          </a:bodyPr>
          <a:lstStyle>
            <a:lvl1pPr marL="195263" indent="-195263" algn="l" defTabSz="914400" rtl="0" eaLnBrk="1" latinLnBrk="0" hangingPunct="1">
              <a:lnSpc>
                <a:spcPct val="114000"/>
              </a:lnSpc>
              <a:spcBef>
                <a:spcPts val="1600"/>
              </a:spcBef>
              <a:buFont typeface="Arial" panose="020B0604020202020204" pitchFamily="34" charset="0"/>
              <a:buChar char="•"/>
              <a:defRPr sz="1600" kern="1200">
                <a:solidFill>
                  <a:schemeClr val="tx1"/>
                </a:solidFill>
                <a:latin typeface="+mn-lt"/>
                <a:ea typeface="+mn-ea"/>
                <a:cs typeface="+mn-cs"/>
              </a:defRPr>
            </a:lvl1pPr>
            <a:lvl2pPr marL="355600" indent="-153988" algn="l" defTabSz="914400" rtl="0" eaLnBrk="1" latinLnBrk="0" hangingPunct="1">
              <a:lnSpc>
                <a:spcPct val="114000"/>
              </a:lnSpc>
              <a:spcBef>
                <a:spcPts val="0"/>
              </a:spcBef>
              <a:buFont typeface="Arial" panose="020B0604020202020204" pitchFamily="34" charset="0"/>
              <a:buChar char="•"/>
              <a:defRPr sz="1200" kern="1200">
                <a:solidFill>
                  <a:schemeClr val="bg2"/>
                </a:solidFill>
                <a:latin typeface="+mn-lt"/>
                <a:ea typeface="+mn-ea"/>
                <a:cs typeface="+mn-cs"/>
              </a:defRPr>
            </a:lvl2pPr>
            <a:lvl3pPr marL="539750" indent="-184150" algn="l" defTabSz="914400" rtl="0" eaLnBrk="1" latinLnBrk="0" hangingPunct="1">
              <a:lnSpc>
                <a:spcPct val="114000"/>
              </a:lnSpc>
              <a:spcBef>
                <a:spcPts val="0"/>
              </a:spcBef>
              <a:buFont typeface="Arial" panose="020B0604020202020204" pitchFamily="34" charset="0"/>
              <a:buChar char="•"/>
              <a:defRPr sz="1000" kern="1200">
                <a:solidFill>
                  <a:schemeClr val="bg2"/>
                </a:solidFill>
                <a:latin typeface="+mn-lt"/>
                <a:ea typeface="+mn-ea"/>
                <a:cs typeface="+mn-cs"/>
              </a:defRPr>
            </a:lvl3pPr>
            <a:lvl4pPr marL="719138" indent="-179388" algn="l" defTabSz="914400" rtl="0" eaLnBrk="1" latinLnBrk="0" hangingPunct="1">
              <a:lnSpc>
                <a:spcPct val="114000"/>
              </a:lnSpc>
              <a:spcBef>
                <a:spcPts val="0"/>
              </a:spcBef>
              <a:buFont typeface="Arial" panose="020B0604020202020204" pitchFamily="34" charset="0"/>
              <a:buChar char="•"/>
              <a:defRPr sz="1000" kern="1200">
                <a:solidFill>
                  <a:schemeClr val="bg2"/>
                </a:solidFill>
                <a:latin typeface="+mn-lt"/>
                <a:ea typeface="+mn-ea"/>
                <a:cs typeface="+mn-cs"/>
              </a:defRPr>
            </a:lvl4pPr>
            <a:lvl5pPr marL="896938" indent="-177800" algn="l" defTabSz="914400" rtl="0" eaLnBrk="1" latinLnBrk="0" hangingPunct="1">
              <a:lnSpc>
                <a:spcPct val="114000"/>
              </a:lnSpc>
              <a:spcBef>
                <a:spcPts val="0"/>
              </a:spcBef>
              <a:buFont typeface="Arial" panose="020B0604020202020204" pitchFamily="34" charset="0"/>
              <a:buChar char="•"/>
              <a:defRPr sz="1000" kern="1200">
                <a:solidFill>
                  <a:schemeClr val="bg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lgn="ctr">
              <a:spcBef>
                <a:spcPct val="0"/>
              </a:spcBef>
              <a:spcAft>
                <a:spcPct val="0"/>
              </a:spcAft>
              <a:buNone/>
            </a:pPr>
            <a:fld id="{1764AA79-76B2-4239-A53B-90B6912E9C8E}" type="datetime'''''1''''''''''''''''3''''''''''''''''''''1'''''''''">
              <a:rPr lang="sv-SE" altLang="en-US" sz="1100" smtClean="0">
                <a:solidFill>
                  <a:srgbClr val="000000"/>
                </a:solidFill>
              </a:rPr>
              <a:pPr marL="0" lvl="0" indent="0" algn="ctr">
                <a:spcBef>
                  <a:spcPct val="0"/>
                </a:spcBef>
                <a:spcAft>
                  <a:spcPct val="0"/>
                </a:spcAft>
                <a:buNone/>
              </a:pPr>
              <a:t>131</a:t>
            </a:fld>
            <a:endParaRPr kumimoji="0" lang="sv-SE" sz="1100" b="0" i="0" strike="noStrike" kern="1200" cap="none" spc="0" normalizeH="0" baseline="0" noProof="0" dirty="0">
              <a:ln>
                <a:noFill/>
              </a:ln>
              <a:solidFill>
                <a:srgbClr val="000000"/>
              </a:solidFill>
              <a:effectLst/>
              <a:uLnTx/>
              <a:uFillTx/>
            </a:endParaRPr>
          </a:p>
        </p:txBody>
      </p:sp>
      <p:sp>
        <p:nvSpPr>
          <p:cNvPr id="24" name="Platshållare för text 2">
            <a:extLst>
              <a:ext uri="{FF2B5EF4-FFF2-40B4-BE49-F238E27FC236}">
                <a16:creationId xmlns:a16="http://schemas.microsoft.com/office/drawing/2014/main" id="{33B7BD6C-CA80-189B-A967-28B57F8A3DB0}"/>
              </a:ext>
            </a:extLst>
          </p:cNvPr>
          <p:cNvSpPr>
            <a:spLocks noGrp="1"/>
          </p:cNvSpPr>
          <p:nvPr>
            <p:custDataLst>
              <p:tags r:id="rId5"/>
            </p:custDataLst>
          </p:nvPr>
        </p:nvSpPr>
        <p:spPr bwMode="auto">
          <a:xfrm>
            <a:off x="1152525" y="5454650"/>
            <a:ext cx="357188" cy="381000"/>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square" lIns="0" tIns="0" rIns="0" bIns="0" rtlCol="0" anchor="t">
            <a:noAutofit/>
          </a:bodyPr>
          <a:lstStyle>
            <a:lvl1pPr marL="195263" indent="-195263" algn="l" defTabSz="914400" rtl="0" eaLnBrk="1" latinLnBrk="0" hangingPunct="1">
              <a:lnSpc>
                <a:spcPct val="114000"/>
              </a:lnSpc>
              <a:spcBef>
                <a:spcPts val="1600"/>
              </a:spcBef>
              <a:buFont typeface="Arial" panose="020B0604020202020204" pitchFamily="34" charset="0"/>
              <a:buChar char="•"/>
              <a:defRPr sz="1600" kern="1200">
                <a:solidFill>
                  <a:schemeClr val="tx1"/>
                </a:solidFill>
                <a:latin typeface="+mn-lt"/>
                <a:ea typeface="+mn-ea"/>
                <a:cs typeface="+mn-cs"/>
              </a:defRPr>
            </a:lvl1pPr>
            <a:lvl2pPr marL="355600" indent="-153988" algn="l" defTabSz="914400" rtl="0" eaLnBrk="1" latinLnBrk="0" hangingPunct="1">
              <a:lnSpc>
                <a:spcPct val="114000"/>
              </a:lnSpc>
              <a:spcBef>
                <a:spcPts val="0"/>
              </a:spcBef>
              <a:buFont typeface="Arial" panose="020B0604020202020204" pitchFamily="34" charset="0"/>
              <a:buChar char="•"/>
              <a:defRPr sz="1200" kern="1200">
                <a:solidFill>
                  <a:schemeClr val="bg2"/>
                </a:solidFill>
                <a:latin typeface="+mn-lt"/>
                <a:ea typeface="+mn-ea"/>
                <a:cs typeface="+mn-cs"/>
              </a:defRPr>
            </a:lvl2pPr>
            <a:lvl3pPr marL="539750" indent="-184150" algn="l" defTabSz="914400" rtl="0" eaLnBrk="1" latinLnBrk="0" hangingPunct="1">
              <a:lnSpc>
                <a:spcPct val="114000"/>
              </a:lnSpc>
              <a:spcBef>
                <a:spcPts val="0"/>
              </a:spcBef>
              <a:buFont typeface="Arial" panose="020B0604020202020204" pitchFamily="34" charset="0"/>
              <a:buChar char="•"/>
              <a:defRPr sz="1000" kern="1200">
                <a:solidFill>
                  <a:schemeClr val="bg2"/>
                </a:solidFill>
                <a:latin typeface="+mn-lt"/>
                <a:ea typeface="+mn-ea"/>
                <a:cs typeface="+mn-cs"/>
              </a:defRPr>
            </a:lvl3pPr>
            <a:lvl4pPr marL="719138" indent="-179388" algn="l" defTabSz="914400" rtl="0" eaLnBrk="1" latinLnBrk="0" hangingPunct="1">
              <a:lnSpc>
                <a:spcPct val="114000"/>
              </a:lnSpc>
              <a:spcBef>
                <a:spcPts val="0"/>
              </a:spcBef>
              <a:buFont typeface="Arial" panose="020B0604020202020204" pitchFamily="34" charset="0"/>
              <a:buChar char="•"/>
              <a:defRPr sz="1000" kern="1200">
                <a:solidFill>
                  <a:schemeClr val="bg2"/>
                </a:solidFill>
                <a:latin typeface="+mn-lt"/>
                <a:ea typeface="+mn-ea"/>
                <a:cs typeface="+mn-cs"/>
              </a:defRPr>
            </a:lvl4pPr>
            <a:lvl5pPr marL="896938" indent="-177800" algn="l" defTabSz="914400" rtl="0" eaLnBrk="1" latinLnBrk="0" hangingPunct="1">
              <a:lnSpc>
                <a:spcPct val="114000"/>
              </a:lnSpc>
              <a:spcBef>
                <a:spcPts val="0"/>
              </a:spcBef>
              <a:buFont typeface="Arial" panose="020B0604020202020204" pitchFamily="34" charset="0"/>
              <a:buChar char="•"/>
              <a:defRPr sz="1000" kern="1200">
                <a:solidFill>
                  <a:schemeClr val="bg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114000"/>
              </a:lnSpc>
              <a:spcBef>
                <a:spcPct val="0"/>
              </a:spcBef>
              <a:spcAft>
                <a:spcPct val="0"/>
              </a:spcAft>
              <a:buClrTx/>
              <a:buSzTx/>
              <a:buFont typeface="Arial" panose="020B0604020202020204" pitchFamily="34" charset="0"/>
              <a:buNone/>
              <a:tabLst/>
              <a:defRPr/>
            </a:pPr>
            <a:r>
              <a:rPr kumimoji="0" lang="sv-SE" altLang="en-US" sz="1100" b="0" i="0" u="none" strike="noStrike" kern="1200" cap="none" spc="0" normalizeH="0" baseline="0" noProof="0" dirty="0">
                <a:ln>
                  <a:noFill/>
                </a:ln>
                <a:solidFill>
                  <a:srgbClr val="000000"/>
                </a:solidFill>
                <a:effectLst/>
                <a:uLnTx/>
                <a:uFillTx/>
                <a:latin typeface="Inter"/>
                <a:ea typeface="+mn-ea"/>
                <a:cs typeface="+mn-cs"/>
              </a:rPr>
              <a:t>Jan 2023</a:t>
            </a:r>
            <a:endParaRPr kumimoji="0" lang="sv-SE" sz="1400" b="0" i="0" u="none" strike="noStrike" kern="1200" cap="none" spc="0" normalizeH="0" baseline="0" noProof="0" dirty="0">
              <a:ln>
                <a:noFill/>
              </a:ln>
              <a:solidFill>
                <a:srgbClr val="000000"/>
              </a:solidFill>
              <a:effectLst/>
              <a:uLnTx/>
              <a:uFillTx/>
              <a:latin typeface="Inter"/>
              <a:ea typeface="+mn-ea"/>
              <a:cs typeface="+mn-cs"/>
            </a:endParaRPr>
          </a:p>
        </p:txBody>
      </p:sp>
      <p:sp>
        <p:nvSpPr>
          <p:cNvPr id="30" name="Platshållare för text 2">
            <a:extLst>
              <a:ext uri="{FF2B5EF4-FFF2-40B4-BE49-F238E27FC236}">
                <a16:creationId xmlns:a16="http://schemas.microsoft.com/office/drawing/2014/main" id="{B3A08C44-AEC7-2868-D067-176CC30714F8}"/>
              </a:ext>
            </a:extLst>
          </p:cNvPr>
          <p:cNvSpPr>
            <a:spLocks noGrp="1"/>
          </p:cNvSpPr>
          <p:nvPr>
            <p:custDataLst>
              <p:tags r:id="rId6"/>
            </p:custDataLst>
          </p:nvPr>
        </p:nvSpPr>
        <p:spPr bwMode="gray">
          <a:xfrm>
            <a:off x="5260975" y="4597400"/>
            <a:ext cx="215900" cy="190500"/>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20638" tIns="0" rIns="20638" bIns="0" rtlCol="0" anchor="b">
            <a:noAutofit/>
          </a:bodyPr>
          <a:lstStyle>
            <a:lvl1pPr marL="195263" indent="-195263" algn="l" defTabSz="914400" rtl="0" eaLnBrk="1" latinLnBrk="0" hangingPunct="1">
              <a:lnSpc>
                <a:spcPct val="114000"/>
              </a:lnSpc>
              <a:spcBef>
                <a:spcPts val="1600"/>
              </a:spcBef>
              <a:buFont typeface="Arial" panose="020B0604020202020204" pitchFamily="34" charset="0"/>
              <a:buChar char="•"/>
              <a:defRPr sz="1600" kern="1200">
                <a:solidFill>
                  <a:schemeClr val="tx1"/>
                </a:solidFill>
                <a:latin typeface="+mn-lt"/>
                <a:ea typeface="+mn-ea"/>
                <a:cs typeface="+mn-cs"/>
              </a:defRPr>
            </a:lvl1pPr>
            <a:lvl2pPr marL="355600" indent="-153988" algn="l" defTabSz="914400" rtl="0" eaLnBrk="1" latinLnBrk="0" hangingPunct="1">
              <a:lnSpc>
                <a:spcPct val="114000"/>
              </a:lnSpc>
              <a:spcBef>
                <a:spcPts val="0"/>
              </a:spcBef>
              <a:buFont typeface="Arial" panose="020B0604020202020204" pitchFamily="34" charset="0"/>
              <a:buChar char="•"/>
              <a:defRPr sz="1200" kern="1200">
                <a:solidFill>
                  <a:schemeClr val="bg2"/>
                </a:solidFill>
                <a:latin typeface="+mn-lt"/>
                <a:ea typeface="+mn-ea"/>
                <a:cs typeface="+mn-cs"/>
              </a:defRPr>
            </a:lvl2pPr>
            <a:lvl3pPr marL="539750" indent="-184150" algn="l" defTabSz="914400" rtl="0" eaLnBrk="1" latinLnBrk="0" hangingPunct="1">
              <a:lnSpc>
                <a:spcPct val="114000"/>
              </a:lnSpc>
              <a:spcBef>
                <a:spcPts val="0"/>
              </a:spcBef>
              <a:buFont typeface="Arial" panose="020B0604020202020204" pitchFamily="34" charset="0"/>
              <a:buChar char="•"/>
              <a:defRPr sz="1000" kern="1200">
                <a:solidFill>
                  <a:schemeClr val="bg2"/>
                </a:solidFill>
                <a:latin typeface="+mn-lt"/>
                <a:ea typeface="+mn-ea"/>
                <a:cs typeface="+mn-cs"/>
              </a:defRPr>
            </a:lvl3pPr>
            <a:lvl4pPr marL="719138" indent="-179388" algn="l" defTabSz="914400" rtl="0" eaLnBrk="1" latinLnBrk="0" hangingPunct="1">
              <a:lnSpc>
                <a:spcPct val="114000"/>
              </a:lnSpc>
              <a:spcBef>
                <a:spcPts val="0"/>
              </a:spcBef>
              <a:buFont typeface="Arial" panose="020B0604020202020204" pitchFamily="34" charset="0"/>
              <a:buChar char="•"/>
              <a:defRPr sz="1000" kern="1200">
                <a:solidFill>
                  <a:schemeClr val="bg2"/>
                </a:solidFill>
                <a:latin typeface="+mn-lt"/>
                <a:ea typeface="+mn-ea"/>
                <a:cs typeface="+mn-cs"/>
              </a:defRPr>
            </a:lvl4pPr>
            <a:lvl5pPr marL="896938" indent="-177800" algn="l" defTabSz="914400" rtl="0" eaLnBrk="1" latinLnBrk="0" hangingPunct="1">
              <a:lnSpc>
                <a:spcPct val="114000"/>
              </a:lnSpc>
              <a:spcBef>
                <a:spcPts val="0"/>
              </a:spcBef>
              <a:buFont typeface="Arial" panose="020B0604020202020204" pitchFamily="34" charset="0"/>
              <a:buChar char="•"/>
              <a:defRPr sz="1000" kern="1200">
                <a:solidFill>
                  <a:schemeClr val="bg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lgn="ctr">
              <a:spcBef>
                <a:spcPct val="0"/>
              </a:spcBef>
              <a:spcAft>
                <a:spcPct val="0"/>
              </a:spcAft>
              <a:buNone/>
            </a:pPr>
            <a:fld id="{A662D1DA-6A71-468C-80A6-2905EAC0DD4C}" type="datetime'''''''3''''''8'''''''''''''''''''''''">
              <a:rPr lang="sv-SE" altLang="en-US" sz="1100" smtClean="0">
                <a:solidFill>
                  <a:srgbClr val="000000"/>
                </a:solidFill>
              </a:rPr>
              <a:pPr marL="0" lvl="0" indent="0" algn="ctr">
                <a:spcBef>
                  <a:spcPct val="0"/>
                </a:spcBef>
                <a:spcAft>
                  <a:spcPct val="0"/>
                </a:spcAft>
                <a:buNone/>
              </a:pPr>
              <a:t>38</a:t>
            </a:fld>
            <a:endParaRPr kumimoji="0" lang="sv-SE" sz="1100" b="0" i="0" strike="noStrike" kern="1200" cap="none" spc="0" normalizeH="0" baseline="0" noProof="0" dirty="0">
              <a:ln>
                <a:noFill/>
              </a:ln>
              <a:solidFill>
                <a:srgbClr val="000000"/>
              </a:solidFill>
              <a:effectLst/>
              <a:uLnTx/>
              <a:uFillTx/>
            </a:endParaRPr>
          </a:p>
        </p:txBody>
      </p:sp>
      <p:sp>
        <p:nvSpPr>
          <p:cNvPr id="31" name="Platshållare för text 2">
            <a:extLst>
              <a:ext uri="{FF2B5EF4-FFF2-40B4-BE49-F238E27FC236}">
                <a16:creationId xmlns:a16="http://schemas.microsoft.com/office/drawing/2014/main" id="{99A00EA0-83A2-78AB-3C14-BB9132F5F658}"/>
              </a:ext>
            </a:extLst>
          </p:cNvPr>
          <p:cNvSpPr>
            <a:spLocks noGrp="1"/>
          </p:cNvSpPr>
          <p:nvPr>
            <p:custDataLst>
              <p:tags r:id="rId7"/>
            </p:custDataLst>
          </p:nvPr>
        </p:nvSpPr>
        <p:spPr bwMode="auto">
          <a:xfrm>
            <a:off x="5191125" y="5454650"/>
            <a:ext cx="357188" cy="381000"/>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square" lIns="0" tIns="0" rIns="0" bIns="0" rtlCol="0" anchor="t">
            <a:noAutofit/>
          </a:bodyPr>
          <a:lstStyle>
            <a:lvl1pPr marL="195263" indent="-195263" algn="l" defTabSz="914400" rtl="0" eaLnBrk="1" latinLnBrk="0" hangingPunct="1">
              <a:lnSpc>
                <a:spcPct val="114000"/>
              </a:lnSpc>
              <a:spcBef>
                <a:spcPts val="1600"/>
              </a:spcBef>
              <a:buFont typeface="Arial" panose="020B0604020202020204" pitchFamily="34" charset="0"/>
              <a:buChar char="•"/>
              <a:defRPr sz="1600" kern="1200">
                <a:solidFill>
                  <a:schemeClr val="tx1"/>
                </a:solidFill>
                <a:latin typeface="+mn-lt"/>
                <a:ea typeface="+mn-ea"/>
                <a:cs typeface="+mn-cs"/>
              </a:defRPr>
            </a:lvl1pPr>
            <a:lvl2pPr marL="355600" indent="-153988" algn="l" defTabSz="914400" rtl="0" eaLnBrk="1" latinLnBrk="0" hangingPunct="1">
              <a:lnSpc>
                <a:spcPct val="114000"/>
              </a:lnSpc>
              <a:spcBef>
                <a:spcPts val="0"/>
              </a:spcBef>
              <a:buFont typeface="Arial" panose="020B0604020202020204" pitchFamily="34" charset="0"/>
              <a:buChar char="•"/>
              <a:defRPr sz="1200" kern="1200">
                <a:solidFill>
                  <a:schemeClr val="bg2"/>
                </a:solidFill>
                <a:latin typeface="+mn-lt"/>
                <a:ea typeface="+mn-ea"/>
                <a:cs typeface="+mn-cs"/>
              </a:defRPr>
            </a:lvl2pPr>
            <a:lvl3pPr marL="539750" indent="-184150" algn="l" defTabSz="914400" rtl="0" eaLnBrk="1" latinLnBrk="0" hangingPunct="1">
              <a:lnSpc>
                <a:spcPct val="114000"/>
              </a:lnSpc>
              <a:spcBef>
                <a:spcPts val="0"/>
              </a:spcBef>
              <a:buFont typeface="Arial" panose="020B0604020202020204" pitchFamily="34" charset="0"/>
              <a:buChar char="•"/>
              <a:defRPr sz="1000" kern="1200">
                <a:solidFill>
                  <a:schemeClr val="bg2"/>
                </a:solidFill>
                <a:latin typeface="+mn-lt"/>
                <a:ea typeface="+mn-ea"/>
                <a:cs typeface="+mn-cs"/>
              </a:defRPr>
            </a:lvl3pPr>
            <a:lvl4pPr marL="719138" indent="-179388" algn="l" defTabSz="914400" rtl="0" eaLnBrk="1" latinLnBrk="0" hangingPunct="1">
              <a:lnSpc>
                <a:spcPct val="114000"/>
              </a:lnSpc>
              <a:spcBef>
                <a:spcPts val="0"/>
              </a:spcBef>
              <a:buFont typeface="Arial" panose="020B0604020202020204" pitchFamily="34" charset="0"/>
              <a:buChar char="•"/>
              <a:defRPr sz="1000" kern="1200">
                <a:solidFill>
                  <a:schemeClr val="bg2"/>
                </a:solidFill>
                <a:latin typeface="+mn-lt"/>
                <a:ea typeface="+mn-ea"/>
                <a:cs typeface="+mn-cs"/>
              </a:defRPr>
            </a:lvl4pPr>
            <a:lvl5pPr marL="896938" indent="-177800" algn="l" defTabSz="914400" rtl="0" eaLnBrk="1" latinLnBrk="0" hangingPunct="1">
              <a:lnSpc>
                <a:spcPct val="114000"/>
              </a:lnSpc>
              <a:spcBef>
                <a:spcPts val="0"/>
              </a:spcBef>
              <a:buFont typeface="Arial" panose="020B0604020202020204" pitchFamily="34" charset="0"/>
              <a:buChar char="•"/>
              <a:defRPr sz="1000" kern="1200">
                <a:solidFill>
                  <a:schemeClr val="bg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114000"/>
              </a:lnSpc>
              <a:spcBef>
                <a:spcPct val="0"/>
              </a:spcBef>
              <a:spcAft>
                <a:spcPct val="0"/>
              </a:spcAft>
              <a:buClrTx/>
              <a:buSzTx/>
              <a:buFont typeface="Arial" panose="020B0604020202020204" pitchFamily="34" charset="0"/>
              <a:buNone/>
              <a:tabLst/>
              <a:defRPr/>
            </a:pPr>
            <a:r>
              <a:rPr kumimoji="0" lang="sv-SE" altLang="en-US" sz="1100" b="0" i="0" u="none" strike="noStrike" kern="1200" cap="none" spc="0" normalizeH="0" baseline="0" noProof="0" dirty="0">
                <a:ln>
                  <a:noFill/>
                </a:ln>
                <a:solidFill>
                  <a:srgbClr val="000000"/>
                </a:solidFill>
                <a:effectLst/>
                <a:uLnTx/>
                <a:uFillTx/>
                <a:latin typeface="Inter"/>
                <a:ea typeface="+mn-ea"/>
                <a:cs typeface="+mn-cs"/>
              </a:rPr>
              <a:t>Dec 2023</a:t>
            </a:r>
            <a:endParaRPr kumimoji="0" lang="sv-SE" sz="1100" b="0" i="0" u="none" strike="noStrike" kern="1200" cap="none" spc="0" normalizeH="0" baseline="0" noProof="0" dirty="0">
              <a:ln>
                <a:noFill/>
              </a:ln>
              <a:solidFill>
                <a:srgbClr val="000000"/>
              </a:solidFill>
              <a:effectLst/>
              <a:uLnTx/>
              <a:uFillTx/>
              <a:latin typeface="Inter"/>
              <a:ea typeface="+mn-ea"/>
              <a:cs typeface="+mn-cs"/>
            </a:endParaRPr>
          </a:p>
        </p:txBody>
      </p:sp>
      <p:sp>
        <p:nvSpPr>
          <p:cNvPr id="32" name="Platshållare för text 2">
            <a:extLst>
              <a:ext uri="{FF2B5EF4-FFF2-40B4-BE49-F238E27FC236}">
                <a16:creationId xmlns:a16="http://schemas.microsoft.com/office/drawing/2014/main" id="{15FAF43F-863E-08EE-C16F-0592D603A6C9}"/>
              </a:ext>
            </a:extLst>
          </p:cNvPr>
          <p:cNvSpPr>
            <a:spLocks noGrp="1"/>
          </p:cNvSpPr>
          <p:nvPr>
            <p:custDataLst>
              <p:tags r:id="rId8"/>
            </p:custDataLst>
          </p:nvPr>
        </p:nvSpPr>
        <p:spPr bwMode="auto">
          <a:xfrm>
            <a:off x="3022600" y="3573463"/>
            <a:ext cx="655638" cy="344488"/>
          </a:xfrm>
          <a:prstGeom prst="ellipse">
            <a:avLst/>
          </a:prstGeom>
          <a:solidFill>
            <a:schemeClr val="bg1"/>
          </a:solidFill>
          <a:ln w="9525" cmpd="sng" algn="ctr">
            <a:noFill/>
          </a:ln>
          <a:effectLst/>
        </p:spPr>
        <p:txBody>
          <a:bodyPr vert="horz" wrap="none" lIns="0" tIns="0" rIns="0" bIns="0" rtlCol="0" anchor="ctr">
            <a:noAutofit/>
          </a:bodyPr>
          <a:lstStyle>
            <a:lvl1pPr marL="195263" indent="-195263" algn="l" defTabSz="914400" rtl="0" eaLnBrk="1" latinLnBrk="0" hangingPunct="1">
              <a:lnSpc>
                <a:spcPct val="114000"/>
              </a:lnSpc>
              <a:spcBef>
                <a:spcPts val="1600"/>
              </a:spcBef>
              <a:buFont typeface="Arial" panose="020B0604020202020204" pitchFamily="34" charset="0"/>
              <a:buChar char="•"/>
              <a:defRPr sz="1600" kern="1200">
                <a:solidFill>
                  <a:schemeClr val="tx1"/>
                </a:solidFill>
                <a:latin typeface="+mn-lt"/>
                <a:ea typeface="+mn-ea"/>
                <a:cs typeface="+mn-cs"/>
              </a:defRPr>
            </a:lvl1pPr>
            <a:lvl2pPr marL="355600" indent="-153988" algn="l" defTabSz="914400" rtl="0" eaLnBrk="1" latinLnBrk="0" hangingPunct="1">
              <a:lnSpc>
                <a:spcPct val="114000"/>
              </a:lnSpc>
              <a:spcBef>
                <a:spcPts val="0"/>
              </a:spcBef>
              <a:buFont typeface="Arial" panose="020B0604020202020204" pitchFamily="34" charset="0"/>
              <a:buChar char="•"/>
              <a:defRPr sz="1200" kern="1200">
                <a:solidFill>
                  <a:schemeClr val="bg2"/>
                </a:solidFill>
                <a:latin typeface="+mn-lt"/>
                <a:ea typeface="+mn-ea"/>
                <a:cs typeface="+mn-cs"/>
              </a:defRPr>
            </a:lvl2pPr>
            <a:lvl3pPr marL="539750" indent="-184150" algn="l" defTabSz="914400" rtl="0" eaLnBrk="1" latinLnBrk="0" hangingPunct="1">
              <a:lnSpc>
                <a:spcPct val="114000"/>
              </a:lnSpc>
              <a:spcBef>
                <a:spcPts val="0"/>
              </a:spcBef>
              <a:buFont typeface="Arial" panose="020B0604020202020204" pitchFamily="34" charset="0"/>
              <a:buChar char="•"/>
              <a:defRPr sz="1000" kern="1200">
                <a:solidFill>
                  <a:schemeClr val="bg2"/>
                </a:solidFill>
                <a:latin typeface="+mn-lt"/>
                <a:ea typeface="+mn-ea"/>
                <a:cs typeface="+mn-cs"/>
              </a:defRPr>
            </a:lvl3pPr>
            <a:lvl4pPr marL="719138" indent="-179388" algn="l" defTabSz="914400" rtl="0" eaLnBrk="1" latinLnBrk="0" hangingPunct="1">
              <a:lnSpc>
                <a:spcPct val="114000"/>
              </a:lnSpc>
              <a:spcBef>
                <a:spcPts val="0"/>
              </a:spcBef>
              <a:buFont typeface="Arial" panose="020B0604020202020204" pitchFamily="34" charset="0"/>
              <a:buChar char="•"/>
              <a:defRPr sz="1000" kern="1200">
                <a:solidFill>
                  <a:schemeClr val="bg2"/>
                </a:solidFill>
                <a:latin typeface="+mn-lt"/>
                <a:ea typeface="+mn-ea"/>
                <a:cs typeface="+mn-cs"/>
              </a:defRPr>
            </a:lvl4pPr>
            <a:lvl5pPr marL="896938" indent="-177800" algn="l" defTabSz="914400" rtl="0" eaLnBrk="1" latinLnBrk="0" hangingPunct="1">
              <a:lnSpc>
                <a:spcPct val="114000"/>
              </a:lnSpc>
              <a:spcBef>
                <a:spcPts val="0"/>
              </a:spcBef>
              <a:buFont typeface="Arial" panose="020B0604020202020204" pitchFamily="34" charset="0"/>
              <a:buChar char="•"/>
              <a:defRPr sz="1000" kern="1200">
                <a:solidFill>
                  <a:schemeClr val="bg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114000"/>
              </a:lnSpc>
              <a:spcBef>
                <a:spcPct val="0"/>
              </a:spcBef>
              <a:spcAft>
                <a:spcPct val="0"/>
              </a:spcAft>
              <a:buClrTx/>
              <a:buSzTx/>
              <a:buFont typeface="Arial" panose="020B0604020202020204" pitchFamily="34" charset="0"/>
              <a:buNone/>
              <a:tabLst/>
              <a:defRPr/>
            </a:pPr>
            <a:fld id="{DF119EF4-0162-49C6-8E54-FBE36416C385}" type="datetime'''-''''''''7''''''''''''4''''''''''''''''''''''%'''''''''">
              <a:rPr lang="sv-SE" altLang="en-US" sz="1400" b="1" smtClean="0">
                <a:solidFill>
                  <a:srgbClr val="000000"/>
                </a:solidFill>
                <a:effectLst/>
              </a:rPr>
              <a:pPr/>
              <a:t>-74%</a:t>
            </a:fld>
            <a:endParaRPr kumimoji="0" lang="sv-SE" sz="1400" b="1" i="0" strike="noStrike" kern="1200" cap="none" spc="0" normalizeH="0" baseline="0" noProof="0" dirty="0">
              <a:ln>
                <a:noFill/>
              </a:ln>
              <a:solidFill>
                <a:srgbClr val="000000"/>
              </a:solidFill>
              <a:effectLst/>
              <a:uLnTx/>
              <a:uFillTx/>
              <a:ea typeface="+mn-ea"/>
              <a:cs typeface="+mn-cs"/>
            </a:endParaRPr>
          </a:p>
        </p:txBody>
      </p:sp>
      <p:sp>
        <p:nvSpPr>
          <p:cNvPr id="52" name="Title 6">
            <a:extLst>
              <a:ext uri="{FF2B5EF4-FFF2-40B4-BE49-F238E27FC236}">
                <a16:creationId xmlns:a16="http://schemas.microsoft.com/office/drawing/2014/main" id="{2C99A640-7845-4986-AAD4-8E48E1154C47}"/>
              </a:ext>
            </a:extLst>
          </p:cNvPr>
          <p:cNvSpPr txBox="1">
            <a:spLocks/>
          </p:cNvSpPr>
          <p:nvPr/>
        </p:nvSpPr>
        <p:spPr>
          <a:xfrm>
            <a:off x="693242" y="1485901"/>
            <a:ext cx="7849569" cy="322904"/>
          </a:xfrm>
          <a:prstGeom prst="rect">
            <a:avLst/>
          </a:prstGeom>
        </p:spPr>
        <p:txBody>
          <a:bodyPr vert="horz" lIns="0" tIns="0" rIns="0" bIns="0" rtlCol="0" anchor="t" anchorCtr="0">
            <a:noAutofit/>
          </a:bodyPr>
          <a:lstStyle>
            <a:lvl1pPr algn="l" defTabSz="914400" rtl="0" eaLnBrk="1" latinLnBrk="0" hangingPunct="1">
              <a:lnSpc>
                <a:spcPct val="90000"/>
              </a:lnSpc>
              <a:spcBef>
                <a:spcPct val="0"/>
              </a:spcBef>
              <a:buNone/>
              <a:defRPr sz="3000" b="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sv-SE" sz="1800" b="1" i="0" u="none" strike="noStrike" kern="1200" cap="none" spc="0" normalizeH="0" baseline="0" noProof="0" dirty="0">
                <a:ln>
                  <a:noFill/>
                </a:ln>
                <a:solidFill>
                  <a:srgbClr val="000000"/>
                </a:solidFill>
                <a:effectLst/>
                <a:uLnTx/>
                <a:uFillTx/>
                <a:latin typeface="Inter"/>
                <a:ea typeface="+mj-ea"/>
                <a:cs typeface="+mj-cs"/>
              </a:rPr>
              <a:t>Historisk utveckling</a:t>
            </a:r>
            <a:r>
              <a:rPr kumimoji="0" lang="sv-SE" sz="1800" b="0" i="0" u="none" strike="noStrike" kern="1200" cap="none" spc="0" normalizeH="0" baseline="0" noProof="0" dirty="0">
                <a:ln>
                  <a:noFill/>
                </a:ln>
                <a:solidFill>
                  <a:srgbClr val="000000"/>
                </a:solidFill>
                <a:effectLst/>
                <a:uLnTx/>
                <a:uFillTx/>
                <a:latin typeface="Inter"/>
                <a:ea typeface="+mj-ea"/>
                <a:cs typeface="+mj-cs"/>
              </a:rPr>
              <a:t> </a:t>
            </a:r>
            <a:r>
              <a:rPr kumimoji="0" lang="sv-SE" sz="1200" b="0" i="0" u="none" strike="noStrike" kern="1200" cap="none" spc="0" normalizeH="0" baseline="0" noProof="0" dirty="0">
                <a:ln>
                  <a:noFill/>
                </a:ln>
                <a:solidFill>
                  <a:srgbClr val="000000"/>
                </a:solidFill>
                <a:effectLst/>
                <a:uLnTx/>
                <a:uFillTx/>
                <a:latin typeface="Inter"/>
                <a:ea typeface="+mj-ea"/>
                <a:cs typeface="+mj-cs"/>
              </a:rPr>
              <a:t>(Premier rullande tolvmånader, miljoner kronor)</a:t>
            </a:r>
          </a:p>
        </p:txBody>
      </p:sp>
      <p:grpSp>
        <p:nvGrpSpPr>
          <p:cNvPr id="9" name="Grupp 8">
            <a:extLst>
              <a:ext uri="{FF2B5EF4-FFF2-40B4-BE49-F238E27FC236}">
                <a16:creationId xmlns:a16="http://schemas.microsoft.com/office/drawing/2014/main" id="{C6FDB7E5-053A-5082-DA34-69B03774B7B6}"/>
              </a:ext>
            </a:extLst>
          </p:cNvPr>
          <p:cNvGrpSpPr/>
          <p:nvPr/>
        </p:nvGrpSpPr>
        <p:grpSpPr>
          <a:xfrm>
            <a:off x="6432923" y="2159398"/>
            <a:ext cx="704477" cy="704477"/>
            <a:chOff x="6267142" y="2249484"/>
            <a:chExt cx="704477" cy="704477"/>
          </a:xfrm>
        </p:grpSpPr>
        <p:sp>
          <p:nvSpPr>
            <p:cNvPr id="5" name="Rektangel: rundade hörn 4">
              <a:extLst>
                <a:ext uri="{FF2B5EF4-FFF2-40B4-BE49-F238E27FC236}">
                  <a16:creationId xmlns:a16="http://schemas.microsoft.com/office/drawing/2014/main" id="{3953B484-ECBA-4361-5B6A-3E76CE883AC8}"/>
                </a:ext>
              </a:extLst>
            </p:cNvPr>
            <p:cNvSpPr/>
            <p:nvPr/>
          </p:nvSpPr>
          <p:spPr>
            <a:xfrm>
              <a:off x="6267142" y="2249484"/>
              <a:ext cx="704477" cy="704477"/>
            </a:xfrm>
            <a:prstGeom prst="roundRect">
              <a:avLst/>
            </a:prstGeom>
            <a:gradFill flip="none" rotWithShape="1">
              <a:gsLst>
                <a:gs pos="0">
                  <a:schemeClr val="accent3"/>
                </a:gs>
                <a:gs pos="100000">
                  <a:schemeClr val="accent1"/>
                </a:gs>
              </a:gsLst>
              <a:lin ang="189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600" b="0" i="0" u="none" strike="noStrike" kern="1200" cap="none" spc="0" normalizeH="0" baseline="0" noProof="0" dirty="0" err="1">
                <a:ln>
                  <a:noFill/>
                </a:ln>
                <a:solidFill>
                  <a:srgbClr val="FFFFFF"/>
                </a:solidFill>
                <a:effectLst/>
                <a:uLnTx/>
                <a:uFillTx/>
                <a:latin typeface="Inter"/>
                <a:ea typeface="+mn-ea"/>
                <a:cs typeface="+mn-cs"/>
              </a:endParaRPr>
            </a:p>
          </p:txBody>
        </p:sp>
        <p:pic>
          <p:nvPicPr>
            <p:cNvPr id="6" name="xyxIcon">
              <a:extLst>
                <a:ext uri="{FF2B5EF4-FFF2-40B4-BE49-F238E27FC236}">
                  <a16:creationId xmlns:a16="http://schemas.microsoft.com/office/drawing/2014/main" id="{8AF43EFB-1099-0095-040A-64CDBBD90149}"/>
                </a:ext>
              </a:extLst>
            </p:cNvPr>
            <p:cNvPicPr>
              <a:picLocks noChangeAspect="1"/>
            </p:cNvPicPr>
            <p:nvPr/>
          </p:nvPicPr>
          <p:blipFill>
            <a:blip r:embed="rId20">
              <a:extLst>
                <a:ext uri="{96DAC541-7B7A-43D3-8B79-37D633B846F1}">
                  <asvg:svgBlip xmlns:asvg="http://schemas.microsoft.com/office/drawing/2016/SVG/main" r:embed="rId21"/>
                </a:ext>
              </a:extLst>
            </a:blip>
            <a:stretch>
              <a:fillRect/>
            </a:stretch>
          </p:blipFill>
          <p:spPr>
            <a:xfrm>
              <a:off x="6387267" y="2373484"/>
              <a:ext cx="466725" cy="466725"/>
            </a:xfrm>
            <a:prstGeom prst="rect">
              <a:avLst/>
            </a:prstGeom>
          </p:spPr>
        </p:pic>
      </p:grpSp>
      <p:grpSp>
        <p:nvGrpSpPr>
          <p:cNvPr id="17" name="Grupp 16">
            <a:extLst>
              <a:ext uri="{FF2B5EF4-FFF2-40B4-BE49-F238E27FC236}">
                <a16:creationId xmlns:a16="http://schemas.microsoft.com/office/drawing/2014/main" id="{6EB7DE4F-95E7-9098-B82B-63F19B77ED7A}"/>
              </a:ext>
            </a:extLst>
          </p:cNvPr>
          <p:cNvGrpSpPr/>
          <p:nvPr/>
        </p:nvGrpSpPr>
        <p:grpSpPr>
          <a:xfrm>
            <a:off x="866810" y="2159397"/>
            <a:ext cx="704477" cy="704477"/>
            <a:chOff x="4511577" y="2151221"/>
            <a:chExt cx="704477" cy="704477"/>
          </a:xfrm>
        </p:grpSpPr>
        <p:sp>
          <p:nvSpPr>
            <p:cNvPr id="14" name="Rektangel: rundade hörn 13">
              <a:extLst>
                <a:ext uri="{FF2B5EF4-FFF2-40B4-BE49-F238E27FC236}">
                  <a16:creationId xmlns:a16="http://schemas.microsoft.com/office/drawing/2014/main" id="{68260AC0-B417-48D9-E583-C96757C54BDF}"/>
                </a:ext>
              </a:extLst>
            </p:cNvPr>
            <p:cNvSpPr/>
            <p:nvPr/>
          </p:nvSpPr>
          <p:spPr>
            <a:xfrm>
              <a:off x="4511577" y="2151221"/>
              <a:ext cx="704477" cy="704477"/>
            </a:xfrm>
            <a:prstGeom prst="roundRect">
              <a:avLst/>
            </a:prstGeom>
            <a:gradFill flip="none" rotWithShape="1">
              <a:gsLst>
                <a:gs pos="0">
                  <a:schemeClr val="accent3"/>
                </a:gs>
                <a:gs pos="100000">
                  <a:schemeClr val="accent1"/>
                </a:gs>
              </a:gsLst>
              <a:lin ang="189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600" b="0" i="0" u="none" strike="noStrike" kern="1200" cap="none" spc="0" normalizeH="0" baseline="0" noProof="0" dirty="0" err="1">
                <a:ln>
                  <a:noFill/>
                </a:ln>
                <a:solidFill>
                  <a:srgbClr val="FFFFFF"/>
                </a:solidFill>
                <a:effectLst/>
                <a:uLnTx/>
                <a:uFillTx/>
                <a:latin typeface="Inter"/>
                <a:ea typeface="+mn-ea"/>
                <a:cs typeface="+mn-cs"/>
              </a:endParaRPr>
            </a:p>
          </p:txBody>
        </p:sp>
        <p:pic>
          <p:nvPicPr>
            <p:cNvPr id="16" name="xyxIcon">
              <a:extLst>
                <a:ext uri="{FF2B5EF4-FFF2-40B4-BE49-F238E27FC236}">
                  <a16:creationId xmlns:a16="http://schemas.microsoft.com/office/drawing/2014/main" id="{E00C8C14-8D4C-B4A9-3177-6FBD9FA85927}"/>
                </a:ext>
              </a:extLst>
            </p:cNvPr>
            <p:cNvPicPr>
              <a:picLocks noChangeAspect="1"/>
            </p:cNvPicPr>
            <p:nvPr/>
          </p:nvPicPr>
          <p:blipFill>
            <a:blip r:embed="rId22">
              <a:extLst>
                <a:ext uri="{96DAC541-7B7A-43D3-8B79-37D633B846F1}">
                  <asvg:svgBlip xmlns:asvg="http://schemas.microsoft.com/office/drawing/2016/SVG/main" r:embed="rId23"/>
                </a:ext>
              </a:extLst>
            </a:blip>
            <a:stretch>
              <a:fillRect/>
            </a:stretch>
          </p:blipFill>
          <p:spPr>
            <a:xfrm>
              <a:off x="4630452" y="2274859"/>
              <a:ext cx="466725" cy="457200"/>
            </a:xfrm>
            <a:prstGeom prst="rect">
              <a:avLst/>
            </a:prstGeom>
          </p:spPr>
        </p:pic>
      </p:grpSp>
      <p:graphicFrame>
        <p:nvGraphicFramePr>
          <p:cNvPr id="13" name="Chart 12">
            <a:extLst>
              <a:ext uri="{FF2B5EF4-FFF2-40B4-BE49-F238E27FC236}">
                <a16:creationId xmlns:a16="http://schemas.microsoft.com/office/drawing/2014/main" id="{7A261687-C58D-47D8-AA48-446FFEB1CDDF}"/>
              </a:ext>
            </a:extLst>
          </p:cNvPr>
          <p:cNvGraphicFramePr/>
          <p:nvPr>
            <p:custDataLst>
              <p:tags r:id="rId9"/>
            </p:custDataLst>
          </p:nvPr>
        </p:nvGraphicFramePr>
        <p:xfrm>
          <a:off x="6632575" y="3209925"/>
          <a:ext cx="4570413" cy="2281238"/>
        </p:xfrm>
        <a:graphic>
          <a:graphicData uri="http://schemas.openxmlformats.org/drawingml/2006/chart">
            <c:chart xmlns:c="http://schemas.openxmlformats.org/drawingml/2006/chart" xmlns:r="http://schemas.openxmlformats.org/officeDocument/2006/relationships" r:id="rId24"/>
          </a:graphicData>
        </a:graphic>
      </p:graphicFrame>
      <p:cxnSp>
        <p:nvCxnSpPr>
          <p:cNvPr id="72" name="Straight Connector 71">
            <a:extLst>
              <a:ext uri="{FF2B5EF4-FFF2-40B4-BE49-F238E27FC236}">
                <a16:creationId xmlns:a16="http://schemas.microsoft.com/office/drawing/2014/main" id="{E58324B4-346E-C8CA-11C7-043AE9C8C5BC}"/>
              </a:ext>
            </a:extLst>
          </p:cNvPr>
          <p:cNvCxnSpPr>
            <a:cxnSpLocks/>
          </p:cNvCxnSpPr>
          <p:nvPr>
            <p:custDataLst>
              <p:tags r:id="rId10"/>
            </p:custDataLst>
          </p:nvPr>
        </p:nvCxnSpPr>
        <p:spPr bwMode="auto">
          <a:xfrm flipV="1">
            <a:off x="6897688" y="2625725"/>
            <a:ext cx="4038600" cy="849313"/>
          </a:xfrm>
          <a:prstGeom prst="line">
            <a:avLst/>
          </a:prstGeom>
          <a:ln w="28575" cap="flat" cmpd="sng" algn="ctr">
            <a:solidFill>
              <a:schemeClr val="accent1"/>
            </a:solidFill>
            <a:prstDash val="solid"/>
            <a:miter lim="800000"/>
            <a:headEnd type="none" w="med" len="med"/>
            <a:tailEnd type="triangle" w="med" len="med"/>
          </a:ln>
          <a:effectLst/>
        </p:spPr>
        <p:style>
          <a:lnRef idx="1">
            <a:schemeClr val="dk1"/>
          </a:lnRef>
          <a:fillRef idx="0">
            <a:schemeClr val="dk1"/>
          </a:fillRef>
          <a:effectRef idx="0">
            <a:schemeClr val="dk1"/>
          </a:effectRef>
          <a:fontRef idx="minor">
            <a:schemeClr val="tx1"/>
          </a:fontRef>
        </p:style>
      </p:cxnSp>
      <p:sp>
        <p:nvSpPr>
          <p:cNvPr id="73" name="Platshållare för text 2">
            <a:extLst>
              <a:ext uri="{FF2B5EF4-FFF2-40B4-BE49-F238E27FC236}">
                <a16:creationId xmlns:a16="http://schemas.microsoft.com/office/drawing/2014/main" id="{5B4B9A20-61B7-4007-1EBD-59983E79FBCA}"/>
              </a:ext>
            </a:extLst>
          </p:cNvPr>
          <p:cNvSpPr>
            <a:spLocks noGrp="1"/>
          </p:cNvSpPr>
          <p:nvPr>
            <p:custDataLst>
              <p:tags r:id="rId11"/>
            </p:custDataLst>
          </p:nvPr>
        </p:nvSpPr>
        <p:spPr bwMode="gray">
          <a:xfrm>
            <a:off x="6789738" y="3910013"/>
            <a:ext cx="215900" cy="190500"/>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20638" tIns="0" rIns="20638" bIns="0" rtlCol="0" anchor="b">
            <a:noAutofit/>
          </a:bodyPr>
          <a:lstStyle>
            <a:lvl1pPr marL="195263" indent="-195263" algn="l" defTabSz="914400" rtl="0" eaLnBrk="1" latinLnBrk="0" hangingPunct="1">
              <a:lnSpc>
                <a:spcPct val="114000"/>
              </a:lnSpc>
              <a:spcBef>
                <a:spcPts val="1600"/>
              </a:spcBef>
              <a:buFont typeface="Arial" panose="020B0604020202020204" pitchFamily="34" charset="0"/>
              <a:buChar char="•"/>
              <a:defRPr sz="1600" kern="1200">
                <a:solidFill>
                  <a:schemeClr val="tx1"/>
                </a:solidFill>
                <a:latin typeface="+mn-lt"/>
                <a:ea typeface="+mn-ea"/>
                <a:cs typeface="+mn-cs"/>
              </a:defRPr>
            </a:lvl1pPr>
            <a:lvl2pPr marL="355600" indent="-153988" algn="l" defTabSz="914400" rtl="0" eaLnBrk="1" latinLnBrk="0" hangingPunct="1">
              <a:lnSpc>
                <a:spcPct val="114000"/>
              </a:lnSpc>
              <a:spcBef>
                <a:spcPts val="0"/>
              </a:spcBef>
              <a:buFont typeface="Arial" panose="020B0604020202020204" pitchFamily="34" charset="0"/>
              <a:buChar char="•"/>
              <a:defRPr sz="1200" kern="1200">
                <a:solidFill>
                  <a:schemeClr val="bg2"/>
                </a:solidFill>
                <a:latin typeface="+mn-lt"/>
                <a:ea typeface="+mn-ea"/>
                <a:cs typeface="+mn-cs"/>
              </a:defRPr>
            </a:lvl2pPr>
            <a:lvl3pPr marL="539750" indent="-184150" algn="l" defTabSz="914400" rtl="0" eaLnBrk="1" latinLnBrk="0" hangingPunct="1">
              <a:lnSpc>
                <a:spcPct val="114000"/>
              </a:lnSpc>
              <a:spcBef>
                <a:spcPts val="0"/>
              </a:spcBef>
              <a:buFont typeface="Arial" panose="020B0604020202020204" pitchFamily="34" charset="0"/>
              <a:buChar char="•"/>
              <a:defRPr sz="1000" kern="1200">
                <a:solidFill>
                  <a:schemeClr val="bg2"/>
                </a:solidFill>
                <a:latin typeface="+mn-lt"/>
                <a:ea typeface="+mn-ea"/>
                <a:cs typeface="+mn-cs"/>
              </a:defRPr>
            </a:lvl3pPr>
            <a:lvl4pPr marL="719138" indent="-179388" algn="l" defTabSz="914400" rtl="0" eaLnBrk="1" latinLnBrk="0" hangingPunct="1">
              <a:lnSpc>
                <a:spcPct val="114000"/>
              </a:lnSpc>
              <a:spcBef>
                <a:spcPts val="0"/>
              </a:spcBef>
              <a:buFont typeface="Arial" panose="020B0604020202020204" pitchFamily="34" charset="0"/>
              <a:buChar char="•"/>
              <a:defRPr sz="1000" kern="1200">
                <a:solidFill>
                  <a:schemeClr val="bg2"/>
                </a:solidFill>
                <a:latin typeface="+mn-lt"/>
                <a:ea typeface="+mn-ea"/>
                <a:cs typeface="+mn-cs"/>
              </a:defRPr>
            </a:lvl4pPr>
            <a:lvl5pPr marL="896938" indent="-177800" algn="l" defTabSz="914400" rtl="0" eaLnBrk="1" latinLnBrk="0" hangingPunct="1">
              <a:lnSpc>
                <a:spcPct val="114000"/>
              </a:lnSpc>
              <a:spcBef>
                <a:spcPts val="0"/>
              </a:spcBef>
              <a:buFont typeface="Arial" panose="020B0604020202020204" pitchFamily="34" charset="0"/>
              <a:buChar char="•"/>
              <a:defRPr sz="1000" kern="1200">
                <a:solidFill>
                  <a:schemeClr val="bg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lgn="ctr">
              <a:spcBef>
                <a:spcPct val="0"/>
              </a:spcBef>
              <a:spcAft>
                <a:spcPct val="0"/>
              </a:spcAft>
              <a:buNone/>
            </a:pPr>
            <a:fld id="{24E4A5D8-6F05-46FF-B844-5056428C04D3}" type="datetime'''''''''''''''''''''''''''''''''2''''''''4'">
              <a:rPr lang="sv-SE" altLang="en-US" sz="1100" smtClean="0">
                <a:solidFill>
                  <a:srgbClr val="000000"/>
                </a:solidFill>
              </a:rPr>
              <a:pPr marL="0" lvl="0" indent="0" algn="ctr">
                <a:spcBef>
                  <a:spcPct val="0"/>
                </a:spcBef>
                <a:spcAft>
                  <a:spcPct val="0"/>
                </a:spcAft>
                <a:buNone/>
              </a:pPr>
              <a:t>24</a:t>
            </a:fld>
            <a:endParaRPr kumimoji="0" lang="sv-SE" sz="1100" b="0" i="0" strike="noStrike" kern="1200" cap="none" spc="0" normalizeH="0" baseline="0" noProof="0" dirty="0">
              <a:ln>
                <a:noFill/>
              </a:ln>
              <a:solidFill>
                <a:srgbClr val="000000"/>
              </a:solidFill>
              <a:effectLst/>
              <a:uLnTx/>
              <a:uFillTx/>
            </a:endParaRPr>
          </a:p>
        </p:txBody>
      </p:sp>
      <p:sp>
        <p:nvSpPr>
          <p:cNvPr id="74" name="Platshållare för text 2">
            <a:extLst>
              <a:ext uri="{FF2B5EF4-FFF2-40B4-BE49-F238E27FC236}">
                <a16:creationId xmlns:a16="http://schemas.microsoft.com/office/drawing/2014/main" id="{9EAB3C85-E676-3F71-9912-3F12D2A92BA9}"/>
              </a:ext>
            </a:extLst>
          </p:cNvPr>
          <p:cNvSpPr>
            <a:spLocks noGrp="1"/>
          </p:cNvSpPr>
          <p:nvPr>
            <p:custDataLst>
              <p:tags r:id="rId12"/>
            </p:custDataLst>
          </p:nvPr>
        </p:nvSpPr>
        <p:spPr bwMode="auto">
          <a:xfrm>
            <a:off x="6719888" y="5454650"/>
            <a:ext cx="357188" cy="381000"/>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square" lIns="0" tIns="0" rIns="0" bIns="0" rtlCol="0" anchor="t">
            <a:noAutofit/>
          </a:bodyPr>
          <a:lstStyle>
            <a:lvl1pPr marL="195263" indent="-195263" algn="l" defTabSz="914400" rtl="0" eaLnBrk="1" latinLnBrk="0" hangingPunct="1">
              <a:lnSpc>
                <a:spcPct val="114000"/>
              </a:lnSpc>
              <a:spcBef>
                <a:spcPts val="1600"/>
              </a:spcBef>
              <a:buFont typeface="Arial" panose="020B0604020202020204" pitchFamily="34" charset="0"/>
              <a:buChar char="•"/>
              <a:defRPr sz="1600" kern="1200">
                <a:solidFill>
                  <a:schemeClr val="tx1"/>
                </a:solidFill>
                <a:latin typeface="+mn-lt"/>
                <a:ea typeface="+mn-ea"/>
                <a:cs typeface="+mn-cs"/>
              </a:defRPr>
            </a:lvl1pPr>
            <a:lvl2pPr marL="355600" indent="-153988" algn="l" defTabSz="914400" rtl="0" eaLnBrk="1" latinLnBrk="0" hangingPunct="1">
              <a:lnSpc>
                <a:spcPct val="114000"/>
              </a:lnSpc>
              <a:spcBef>
                <a:spcPts val="0"/>
              </a:spcBef>
              <a:buFont typeface="Arial" panose="020B0604020202020204" pitchFamily="34" charset="0"/>
              <a:buChar char="•"/>
              <a:defRPr sz="1200" kern="1200">
                <a:solidFill>
                  <a:schemeClr val="bg2"/>
                </a:solidFill>
                <a:latin typeface="+mn-lt"/>
                <a:ea typeface="+mn-ea"/>
                <a:cs typeface="+mn-cs"/>
              </a:defRPr>
            </a:lvl2pPr>
            <a:lvl3pPr marL="539750" indent="-184150" algn="l" defTabSz="914400" rtl="0" eaLnBrk="1" latinLnBrk="0" hangingPunct="1">
              <a:lnSpc>
                <a:spcPct val="114000"/>
              </a:lnSpc>
              <a:spcBef>
                <a:spcPts val="0"/>
              </a:spcBef>
              <a:buFont typeface="Arial" panose="020B0604020202020204" pitchFamily="34" charset="0"/>
              <a:buChar char="•"/>
              <a:defRPr sz="1000" kern="1200">
                <a:solidFill>
                  <a:schemeClr val="bg2"/>
                </a:solidFill>
                <a:latin typeface="+mn-lt"/>
                <a:ea typeface="+mn-ea"/>
                <a:cs typeface="+mn-cs"/>
              </a:defRPr>
            </a:lvl3pPr>
            <a:lvl4pPr marL="719138" indent="-179388" algn="l" defTabSz="914400" rtl="0" eaLnBrk="1" latinLnBrk="0" hangingPunct="1">
              <a:lnSpc>
                <a:spcPct val="114000"/>
              </a:lnSpc>
              <a:spcBef>
                <a:spcPts val="0"/>
              </a:spcBef>
              <a:buFont typeface="Arial" panose="020B0604020202020204" pitchFamily="34" charset="0"/>
              <a:buChar char="•"/>
              <a:defRPr sz="1000" kern="1200">
                <a:solidFill>
                  <a:schemeClr val="bg2"/>
                </a:solidFill>
                <a:latin typeface="+mn-lt"/>
                <a:ea typeface="+mn-ea"/>
                <a:cs typeface="+mn-cs"/>
              </a:defRPr>
            </a:lvl4pPr>
            <a:lvl5pPr marL="896938" indent="-177800" algn="l" defTabSz="914400" rtl="0" eaLnBrk="1" latinLnBrk="0" hangingPunct="1">
              <a:lnSpc>
                <a:spcPct val="114000"/>
              </a:lnSpc>
              <a:spcBef>
                <a:spcPts val="0"/>
              </a:spcBef>
              <a:buFont typeface="Arial" panose="020B0604020202020204" pitchFamily="34" charset="0"/>
              <a:buChar char="•"/>
              <a:defRPr sz="1000" kern="1200">
                <a:solidFill>
                  <a:schemeClr val="bg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114000"/>
              </a:lnSpc>
              <a:spcBef>
                <a:spcPct val="0"/>
              </a:spcBef>
              <a:spcAft>
                <a:spcPct val="0"/>
              </a:spcAft>
              <a:buClrTx/>
              <a:buSzTx/>
              <a:buFont typeface="Arial" panose="020B0604020202020204" pitchFamily="34" charset="0"/>
              <a:buNone/>
              <a:tabLst/>
              <a:defRPr/>
            </a:pPr>
            <a:r>
              <a:rPr kumimoji="0" lang="sv-SE" altLang="en-US" sz="1100" b="0" i="0" u="none" strike="noStrike" kern="1200" cap="none" spc="0" normalizeH="0" baseline="0" noProof="0" dirty="0">
                <a:ln>
                  <a:noFill/>
                </a:ln>
                <a:solidFill>
                  <a:srgbClr val="000000"/>
                </a:solidFill>
                <a:effectLst/>
                <a:uLnTx/>
                <a:uFillTx/>
                <a:latin typeface="Inter"/>
                <a:ea typeface="+mn-ea"/>
                <a:cs typeface="+mn-cs"/>
              </a:rPr>
              <a:t>Jan 2023</a:t>
            </a:r>
            <a:endParaRPr kumimoji="0" lang="sv-SE" sz="1400" b="0" i="0" u="none" strike="noStrike" kern="1200" cap="none" spc="0" normalizeH="0" baseline="0" noProof="0" dirty="0">
              <a:ln>
                <a:noFill/>
              </a:ln>
              <a:solidFill>
                <a:srgbClr val="000000"/>
              </a:solidFill>
              <a:effectLst/>
              <a:uLnTx/>
              <a:uFillTx/>
              <a:latin typeface="Inter"/>
              <a:ea typeface="+mn-ea"/>
              <a:cs typeface="+mn-cs"/>
            </a:endParaRPr>
          </a:p>
        </p:txBody>
      </p:sp>
      <p:sp>
        <p:nvSpPr>
          <p:cNvPr id="75" name="Platshållare för text 2">
            <a:extLst>
              <a:ext uri="{FF2B5EF4-FFF2-40B4-BE49-F238E27FC236}">
                <a16:creationId xmlns:a16="http://schemas.microsoft.com/office/drawing/2014/main" id="{92D5A2FD-F9AF-9DCC-A99B-9CE5852AEAF5}"/>
              </a:ext>
            </a:extLst>
          </p:cNvPr>
          <p:cNvSpPr>
            <a:spLocks noGrp="1"/>
          </p:cNvSpPr>
          <p:nvPr>
            <p:custDataLst>
              <p:tags r:id="rId13"/>
            </p:custDataLst>
          </p:nvPr>
        </p:nvSpPr>
        <p:spPr bwMode="gray">
          <a:xfrm>
            <a:off x="10826750" y="3060700"/>
            <a:ext cx="219075" cy="190500"/>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20638" tIns="0" rIns="20638" bIns="0" rtlCol="0" anchor="b">
            <a:noAutofit/>
          </a:bodyPr>
          <a:lstStyle>
            <a:lvl1pPr marL="195263" indent="-195263" algn="l" defTabSz="914400" rtl="0" eaLnBrk="1" latinLnBrk="0" hangingPunct="1">
              <a:lnSpc>
                <a:spcPct val="114000"/>
              </a:lnSpc>
              <a:spcBef>
                <a:spcPts val="1600"/>
              </a:spcBef>
              <a:buFont typeface="Arial" panose="020B0604020202020204" pitchFamily="34" charset="0"/>
              <a:buChar char="•"/>
              <a:defRPr sz="1600" kern="1200">
                <a:solidFill>
                  <a:schemeClr val="tx1"/>
                </a:solidFill>
                <a:latin typeface="+mn-lt"/>
                <a:ea typeface="+mn-ea"/>
                <a:cs typeface="+mn-cs"/>
              </a:defRPr>
            </a:lvl1pPr>
            <a:lvl2pPr marL="355600" indent="-153988" algn="l" defTabSz="914400" rtl="0" eaLnBrk="1" latinLnBrk="0" hangingPunct="1">
              <a:lnSpc>
                <a:spcPct val="114000"/>
              </a:lnSpc>
              <a:spcBef>
                <a:spcPts val="0"/>
              </a:spcBef>
              <a:buFont typeface="Arial" panose="020B0604020202020204" pitchFamily="34" charset="0"/>
              <a:buChar char="•"/>
              <a:defRPr sz="1200" kern="1200">
                <a:solidFill>
                  <a:schemeClr val="bg2"/>
                </a:solidFill>
                <a:latin typeface="+mn-lt"/>
                <a:ea typeface="+mn-ea"/>
                <a:cs typeface="+mn-cs"/>
              </a:defRPr>
            </a:lvl2pPr>
            <a:lvl3pPr marL="539750" indent="-184150" algn="l" defTabSz="914400" rtl="0" eaLnBrk="1" latinLnBrk="0" hangingPunct="1">
              <a:lnSpc>
                <a:spcPct val="114000"/>
              </a:lnSpc>
              <a:spcBef>
                <a:spcPts val="0"/>
              </a:spcBef>
              <a:buFont typeface="Arial" panose="020B0604020202020204" pitchFamily="34" charset="0"/>
              <a:buChar char="•"/>
              <a:defRPr sz="1000" kern="1200">
                <a:solidFill>
                  <a:schemeClr val="bg2"/>
                </a:solidFill>
                <a:latin typeface="+mn-lt"/>
                <a:ea typeface="+mn-ea"/>
                <a:cs typeface="+mn-cs"/>
              </a:defRPr>
            </a:lvl3pPr>
            <a:lvl4pPr marL="719138" indent="-179388" algn="l" defTabSz="914400" rtl="0" eaLnBrk="1" latinLnBrk="0" hangingPunct="1">
              <a:lnSpc>
                <a:spcPct val="114000"/>
              </a:lnSpc>
              <a:spcBef>
                <a:spcPts val="0"/>
              </a:spcBef>
              <a:buFont typeface="Arial" panose="020B0604020202020204" pitchFamily="34" charset="0"/>
              <a:buChar char="•"/>
              <a:defRPr sz="1000" kern="1200">
                <a:solidFill>
                  <a:schemeClr val="bg2"/>
                </a:solidFill>
                <a:latin typeface="+mn-lt"/>
                <a:ea typeface="+mn-ea"/>
                <a:cs typeface="+mn-cs"/>
              </a:defRPr>
            </a:lvl4pPr>
            <a:lvl5pPr marL="896938" indent="-177800" algn="l" defTabSz="914400" rtl="0" eaLnBrk="1" latinLnBrk="0" hangingPunct="1">
              <a:lnSpc>
                <a:spcPct val="114000"/>
              </a:lnSpc>
              <a:spcBef>
                <a:spcPts val="0"/>
              </a:spcBef>
              <a:buFont typeface="Arial" panose="020B0604020202020204" pitchFamily="34" charset="0"/>
              <a:buChar char="•"/>
              <a:defRPr sz="1000" kern="1200">
                <a:solidFill>
                  <a:schemeClr val="bg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lgn="ctr">
              <a:spcBef>
                <a:spcPct val="0"/>
              </a:spcBef>
              <a:spcAft>
                <a:spcPct val="0"/>
              </a:spcAft>
              <a:buNone/>
            </a:pPr>
            <a:fld id="{B3D2060F-85BC-438C-94AD-C2E5B35B69CD}" type="datetime'''''''''''''''''''''''''''4''''''''''''''0'">
              <a:rPr lang="sv-SE" altLang="en-US" sz="1100" smtClean="0">
                <a:solidFill>
                  <a:srgbClr val="000000"/>
                </a:solidFill>
              </a:rPr>
              <a:pPr marL="0" lvl="0" indent="0" algn="ctr">
                <a:spcBef>
                  <a:spcPct val="0"/>
                </a:spcBef>
                <a:spcAft>
                  <a:spcPct val="0"/>
                </a:spcAft>
                <a:buNone/>
              </a:pPr>
              <a:t>40</a:t>
            </a:fld>
            <a:endParaRPr kumimoji="0" lang="sv-SE" sz="1100" b="0" i="0" strike="noStrike" kern="1200" cap="none" spc="0" normalizeH="0" baseline="0" noProof="0" dirty="0">
              <a:ln>
                <a:noFill/>
              </a:ln>
              <a:solidFill>
                <a:srgbClr val="000000"/>
              </a:solidFill>
              <a:effectLst/>
              <a:uLnTx/>
              <a:uFillTx/>
            </a:endParaRPr>
          </a:p>
        </p:txBody>
      </p:sp>
      <p:sp>
        <p:nvSpPr>
          <p:cNvPr id="76" name="Platshållare för text 2">
            <a:extLst>
              <a:ext uri="{FF2B5EF4-FFF2-40B4-BE49-F238E27FC236}">
                <a16:creationId xmlns:a16="http://schemas.microsoft.com/office/drawing/2014/main" id="{62C56C0E-B3CF-5B0C-024C-3B31B4FBF900}"/>
              </a:ext>
            </a:extLst>
          </p:cNvPr>
          <p:cNvSpPr>
            <a:spLocks noGrp="1"/>
          </p:cNvSpPr>
          <p:nvPr>
            <p:custDataLst>
              <p:tags r:id="rId14"/>
            </p:custDataLst>
          </p:nvPr>
        </p:nvSpPr>
        <p:spPr bwMode="auto">
          <a:xfrm>
            <a:off x="10758488" y="5454650"/>
            <a:ext cx="357188" cy="381000"/>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square" lIns="0" tIns="0" rIns="0" bIns="0" rtlCol="0" anchor="t">
            <a:noAutofit/>
          </a:bodyPr>
          <a:lstStyle>
            <a:lvl1pPr marL="195263" indent="-195263" algn="l" defTabSz="914400" rtl="0" eaLnBrk="1" latinLnBrk="0" hangingPunct="1">
              <a:lnSpc>
                <a:spcPct val="114000"/>
              </a:lnSpc>
              <a:spcBef>
                <a:spcPts val="1600"/>
              </a:spcBef>
              <a:buFont typeface="Arial" panose="020B0604020202020204" pitchFamily="34" charset="0"/>
              <a:buChar char="•"/>
              <a:defRPr sz="1600" kern="1200">
                <a:solidFill>
                  <a:schemeClr val="tx1"/>
                </a:solidFill>
                <a:latin typeface="+mn-lt"/>
                <a:ea typeface="+mn-ea"/>
                <a:cs typeface="+mn-cs"/>
              </a:defRPr>
            </a:lvl1pPr>
            <a:lvl2pPr marL="355600" indent="-153988" algn="l" defTabSz="914400" rtl="0" eaLnBrk="1" latinLnBrk="0" hangingPunct="1">
              <a:lnSpc>
                <a:spcPct val="114000"/>
              </a:lnSpc>
              <a:spcBef>
                <a:spcPts val="0"/>
              </a:spcBef>
              <a:buFont typeface="Arial" panose="020B0604020202020204" pitchFamily="34" charset="0"/>
              <a:buChar char="•"/>
              <a:defRPr sz="1200" kern="1200">
                <a:solidFill>
                  <a:schemeClr val="bg2"/>
                </a:solidFill>
                <a:latin typeface="+mn-lt"/>
                <a:ea typeface="+mn-ea"/>
                <a:cs typeface="+mn-cs"/>
              </a:defRPr>
            </a:lvl2pPr>
            <a:lvl3pPr marL="539750" indent="-184150" algn="l" defTabSz="914400" rtl="0" eaLnBrk="1" latinLnBrk="0" hangingPunct="1">
              <a:lnSpc>
                <a:spcPct val="114000"/>
              </a:lnSpc>
              <a:spcBef>
                <a:spcPts val="0"/>
              </a:spcBef>
              <a:buFont typeface="Arial" panose="020B0604020202020204" pitchFamily="34" charset="0"/>
              <a:buChar char="•"/>
              <a:defRPr sz="1000" kern="1200">
                <a:solidFill>
                  <a:schemeClr val="bg2"/>
                </a:solidFill>
                <a:latin typeface="+mn-lt"/>
                <a:ea typeface="+mn-ea"/>
                <a:cs typeface="+mn-cs"/>
              </a:defRPr>
            </a:lvl3pPr>
            <a:lvl4pPr marL="719138" indent="-179388" algn="l" defTabSz="914400" rtl="0" eaLnBrk="1" latinLnBrk="0" hangingPunct="1">
              <a:lnSpc>
                <a:spcPct val="114000"/>
              </a:lnSpc>
              <a:spcBef>
                <a:spcPts val="0"/>
              </a:spcBef>
              <a:buFont typeface="Arial" panose="020B0604020202020204" pitchFamily="34" charset="0"/>
              <a:buChar char="•"/>
              <a:defRPr sz="1000" kern="1200">
                <a:solidFill>
                  <a:schemeClr val="bg2"/>
                </a:solidFill>
                <a:latin typeface="+mn-lt"/>
                <a:ea typeface="+mn-ea"/>
                <a:cs typeface="+mn-cs"/>
              </a:defRPr>
            </a:lvl4pPr>
            <a:lvl5pPr marL="896938" indent="-177800" algn="l" defTabSz="914400" rtl="0" eaLnBrk="1" latinLnBrk="0" hangingPunct="1">
              <a:lnSpc>
                <a:spcPct val="114000"/>
              </a:lnSpc>
              <a:spcBef>
                <a:spcPts val="0"/>
              </a:spcBef>
              <a:buFont typeface="Arial" panose="020B0604020202020204" pitchFamily="34" charset="0"/>
              <a:buChar char="•"/>
              <a:defRPr sz="1000" kern="1200">
                <a:solidFill>
                  <a:schemeClr val="bg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114000"/>
              </a:lnSpc>
              <a:spcBef>
                <a:spcPct val="0"/>
              </a:spcBef>
              <a:spcAft>
                <a:spcPct val="0"/>
              </a:spcAft>
              <a:buClrTx/>
              <a:buSzTx/>
              <a:buFont typeface="Arial" panose="020B0604020202020204" pitchFamily="34" charset="0"/>
              <a:buNone/>
              <a:tabLst/>
              <a:defRPr/>
            </a:pPr>
            <a:r>
              <a:rPr kumimoji="0" lang="sv-SE" altLang="en-US" sz="1100" b="0" i="0" u="none" strike="noStrike" kern="1200" cap="none" spc="0" normalizeH="0" baseline="0" noProof="0" dirty="0">
                <a:ln>
                  <a:noFill/>
                </a:ln>
                <a:solidFill>
                  <a:srgbClr val="000000"/>
                </a:solidFill>
                <a:effectLst/>
                <a:uLnTx/>
                <a:uFillTx/>
                <a:latin typeface="Inter"/>
                <a:ea typeface="+mn-ea"/>
                <a:cs typeface="+mn-cs"/>
              </a:rPr>
              <a:t>Dec 2023</a:t>
            </a:r>
            <a:endParaRPr kumimoji="0" lang="sv-SE" sz="1100" b="0" i="0" u="none" strike="noStrike" kern="1200" cap="none" spc="0" normalizeH="0" baseline="0" noProof="0" dirty="0">
              <a:ln>
                <a:noFill/>
              </a:ln>
              <a:solidFill>
                <a:srgbClr val="000000"/>
              </a:solidFill>
              <a:effectLst/>
              <a:uLnTx/>
              <a:uFillTx/>
              <a:latin typeface="Inter"/>
              <a:ea typeface="+mn-ea"/>
              <a:cs typeface="+mn-cs"/>
            </a:endParaRPr>
          </a:p>
        </p:txBody>
      </p:sp>
      <p:sp>
        <p:nvSpPr>
          <p:cNvPr id="77" name="Platshållare för text 2">
            <a:extLst>
              <a:ext uri="{FF2B5EF4-FFF2-40B4-BE49-F238E27FC236}">
                <a16:creationId xmlns:a16="http://schemas.microsoft.com/office/drawing/2014/main" id="{3BA39586-F3CE-8603-21D0-E7D02BEAB36B}"/>
              </a:ext>
            </a:extLst>
          </p:cNvPr>
          <p:cNvSpPr>
            <a:spLocks noGrp="1"/>
          </p:cNvSpPr>
          <p:nvPr>
            <p:custDataLst>
              <p:tags r:id="rId15"/>
            </p:custDataLst>
          </p:nvPr>
        </p:nvSpPr>
        <p:spPr bwMode="auto">
          <a:xfrm>
            <a:off x="8566151" y="2878138"/>
            <a:ext cx="703263" cy="344488"/>
          </a:xfrm>
          <a:prstGeom prst="ellipse">
            <a:avLst/>
          </a:prstGeom>
          <a:solidFill>
            <a:schemeClr val="bg1"/>
          </a:solidFill>
          <a:ln w="9525" cmpd="sng" algn="ctr">
            <a:noFill/>
          </a:ln>
          <a:effectLst/>
        </p:spPr>
        <p:txBody>
          <a:bodyPr vert="horz" wrap="none" lIns="0" tIns="0" rIns="0" bIns="0" rtlCol="0" anchor="ctr">
            <a:noAutofit/>
          </a:bodyPr>
          <a:lstStyle>
            <a:lvl1pPr marL="195263" indent="-195263" algn="l" defTabSz="914400" rtl="0" eaLnBrk="1" latinLnBrk="0" hangingPunct="1">
              <a:lnSpc>
                <a:spcPct val="114000"/>
              </a:lnSpc>
              <a:spcBef>
                <a:spcPts val="1600"/>
              </a:spcBef>
              <a:buFont typeface="Arial" panose="020B0604020202020204" pitchFamily="34" charset="0"/>
              <a:buChar char="•"/>
              <a:defRPr sz="1600" kern="1200">
                <a:solidFill>
                  <a:schemeClr val="tx1"/>
                </a:solidFill>
                <a:latin typeface="+mn-lt"/>
                <a:ea typeface="+mn-ea"/>
                <a:cs typeface="+mn-cs"/>
              </a:defRPr>
            </a:lvl1pPr>
            <a:lvl2pPr marL="355600" indent="-153988" algn="l" defTabSz="914400" rtl="0" eaLnBrk="1" latinLnBrk="0" hangingPunct="1">
              <a:lnSpc>
                <a:spcPct val="114000"/>
              </a:lnSpc>
              <a:spcBef>
                <a:spcPts val="0"/>
              </a:spcBef>
              <a:buFont typeface="Arial" panose="020B0604020202020204" pitchFamily="34" charset="0"/>
              <a:buChar char="•"/>
              <a:defRPr sz="1200" kern="1200">
                <a:solidFill>
                  <a:schemeClr val="bg2"/>
                </a:solidFill>
                <a:latin typeface="+mn-lt"/>
                <a:ea typeface="+mn-ea"/>
                <a:cs typeface="+mn-cs"/>
              </a:defRPr>
            </a:lvl2pPr>
            <a:lvl3pPr marL="539750" indent="-184150" algn="l" defTabSz="914400" rtl="0" eaLnBrk="1" latinLnBrk="0" hangingPunct="1">
              <a:lnSpc>
                <a:spcPct val="114000"/>
              </a:lnSpc>
              <a:spcBef>
                <a:spcPts val="0"/>
              </a:spcBef>
              <a:buFont typeface="Arial" panose="020B0604020202020204" pitchFamily="34" charset="0"/>
              <a:buChar char="•"/>
              <a:defRPr sz="1000" kern="1200">
                <a:solidFill>
                  <a:schemeClr val="bg2"/>
                </a:solidFill>
                <a:latin typeface="+mn-lt"/>
                <a:ea typeface="+mn-ea"/>
                <a:cs typeface="+mn-cs"/>
              </a:defRPr>
            </a:lvl3pPr>
            <a:lvl4pPr marL="719138" indent="-179388" algn="l" defTabSz="914400" rtl="0" eaLnBrk="1" latinLnBrk="0" hangingPunct="1">
              <a:lnSpc>
                <a:spcPct val="114000"/>
              </a:lnSpc>
              <a:spcBef>
                <a:spcPts val="0"/>
              </a:spcBef>
              <a:buFont typeface="Arial" panose="020B0604020202020204" pitchFamily="34" charset="0"/>
              <a:buChar char="•"/>
              <a:defRPr sz="1000" kern="1200">
                <a:solidFill>
                  <a:schemeClr val="bg2"/>
                </a:solidFill>
                <a:latin typeface="+mn-lt"/>
                <a:ea typeface="+mn-ea"/>
                <a:cs typeface="+mn-cs"/>
              </a:defRPr>
            </a:lvl4pPr>
            <a:lvl5pPr marL="896938" indent="-177800" algn="l" defTabSz="914400" rtl="0" eaLnBrk="1" latinLnBrk="0" hangingPunct="1">
              <a:lnSpc>
                <a:spcPct val="114000"/>
              </a:lnSpc>
              <a:spcBef>
                <a:spcPts val="0"/>
              </a:spcBef>
              <a:buFont typeface="Arial" panose="020B0604020202020204" pitchFamily="34" charset="0"/>
              <a:buChar char="•"/>
              <a:defRPr sz="1000" kern="1200">
                <a:solidFill>
                  <a:schemeClr val="bg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114000"/>
              </a:lnSpc>
              <a:spcBef>
                <a:spcPct val="0"/>
              </a:spcBef>
              <a:spcAft>
                <a:spcPct val="0"/>
              </a:spcAft>
              <a:buClrTx/>
              <a:buSzTx/>
              <a:buFont typeface="Arial" panose="020B0604020202020204" pitchFamily="34" charset="0"/>
              <a:buNone/>
              <a:tabLst/>
              <a:defRPr/>
            </a:pPr>
            <a:fld id="{F006E839-DD38-4643-B7F0-259E3B02337F}" type="datetime'''''''''''+''7''''''''6''''''''%'''''''''''">
              <a:rPr lang="sv-SE" altLang="en-US" sz="1400" b="1" smtClean="0">
                <a:solidFill>
                  <a:srgbClr val="000000"/>
                </a:solidFill>
                <a:effectLst/>
              </a:rPr>
              <a:pPr/>
              <a:t>+76%</a:t>
            </a:fld>
            <a:endParaRPr kumimoji="0" lang="sv-SE" sz="1400" b="1" i="0" strike="noStrike" kern="1200" cap="none" spc="0" normalizeH="0" baseline="0" noProof="0" dirty="0">
              <a:ln>
                <a:noFill/>
              </a:ln>
              <a:solidFill>
                <a:srgbClr val="000000"/>
              </a:solidFill>
              <a:effectLst/>
              <a:uLnTx/>
              <a:uFillTx/>
              <a:ea typeface="+mn-ea"/>
              <a:cs typeface="+mn-cs"/>
            </a:endParaRPr>
          </a:p>
        </p:txBody>
      </p:sp>
      <p:sp>
        <p:nvSpPr>
          <p:cNvPr id="2" name="Speech Bubble: Rectangle 1">
            <a:extLst>
              <a:ext uri="{FF2B5EF4-FFF2-40B4-BE49-F238E27FC236}">
                <a16:creationId xmlns:a16="http://schemas.microsoft.com/office/drawing/2014/main" id="{FA10005D-57F8-4F7F-2975-00BD2D2C23D2}"/>
              </a:ext>
            </a:extLst>
          </p:cNvPr>
          <p:cNvSpPr/>
          <p:nvPr/>
        </p:nvSpPr>
        <p:spPr>
          <a:xfrm>
            <a:off x="6866997" y="4322852"/>
            <a:ext cx="2144141" cy="785746"/>
          </a:xfrm>
          <a:prstGeom prst="wedgeRectCallout">
            <a:avLst>
              <a:gd name="adj1" fmla="val 18503"/>
              <a:gd name="adj2" fmla="val -63182"/>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171450" marR="0" lvl="0" indent="-171450" algn="l" defTabSz="914400" rtl="0" eaLnBrk="1" fontAlgn="auto" latinLnBrk="0" hangingPunct="1">
              <a:lnSpc>
                <a:spcPct val="100000"/>
              </a:lnSpc>
              <a:spcBef>
                <a:spcPts val="600"/>
              </a:spcBef>
              <a:spcAft>
                <a:spcPts val="0"/>
              </a:spcAft>
              <a:buClrTx/>
              <a:buSzTx/>
              <a:buFont typeface="Arial" panose="020B0604020202020204" pitchFamily="34" charset="0"/>
              <a:buChar char="•"/>
              <a:tabLst/>
              <a:defRPr/>
            </a:pPr>
            <a:r>
              <a:rPr kumimoji="0" lang="sv-SE" sz="800" b="0" i="0" u="none" strike="noStrike" kern="1200" cap="none" spc="0" normalizeH="0" baseline="0" noProof="0" dirty="0">
                <a:ln>
                  <a:noFill/>
                </a:ln>
                <a:solidFill>
                  <a:srgbClr val="000000"/>
                </a:solidFill>
                <a:effectLst/>
                <a:uLnTx/>
                <a:uFillTx/>
                <a:latin typeface="Inter"/>
                <a:ea typeface="+mn-ea"/>
                <a:cs typeface="+mn-cs"/>
              </a:rPr>
              <a:t>Stark utveckling tvärt team men särskilt god utveckling i Umeå och Gävle</a:t>
            </a:r>
          </a:p>
          <a:p>
            <a:pPr marL="171450" marR="0" lvl="0" indent="-171450" algn="l" defTabSz="914400" rtl="0" eaLnBrk="1" fontAlgn="auto" latinLnBrk="0" hangingPunct="1">
              <a:lnSpc>
                <a:spcPct val="100000"/>
              </a:lnSpc>
              <a:spcBef>
                <a:spcPts val="600"/>
              </a:spcBef>
              <a:spcAft>
                <a:spcPts val="0"/>
              </a:spcAft>
              <a:buClrTx/>
              <a:buSzTx/>
              <a:buFont typeface="Arial" panose="020B0604020202020204" pitchFamily="34" charset="0"/>
              <a:buChar char="•"/>
              <a:tabLst/>
              <a:defRPr/>
            </a:pPr>
            <a:r>
              <a:rPr lang="sv-SE" sz="800" dirty="0">
                <a:solidFill>
                  <a:srgbClr val="000000"/>
                </a:solidFill>
                <a:latin typeface="Inter"/>
              </a:rPr>
              <a:t>32 (av 40) m kr premier från flytt</a:t>
            </a:r>
            <a:endParaRPr kumimoji="0" lang="sv-SE" sz="800" b="0" i="0" u="none" strike="noStrike" kern="1200" cap="none" spc="0" normalizeH="0" baseline="0" noProof="0" dirty="0">
              <a:ln>
                <a:noFill/>
              </a:ln>
              <a:solidFill>
                <a:srgbClr val="000000"/>
              </a:solidFill>
              <a:effectLst/>
              <a:uLnTx/>
              <a:uFillTx/>
              <a:latin typeface="Inter"/>
              <a:ea typeface="+mn-ea"/>
              <a:cs typeface="+mn-cs"/>
            </a:endParaRPr>
          </a:p>
        </p:txBody>
      </p:sp>
    </p:spTree>
    <p:extLst>
      <p:ext uri="{BB962C8B-B14F-4D97-AF65-F5344CB8AC3E}">
        <p14:creationId xmlns:p14="http://schemas.microsoft.com/office/powerpoint/2010/main" val="127116171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think-cell data - do not delete" hidden="1">
            <a:extLst>
              <a:ext uri="{FF2B5EF4-FFF2-40B4-BE49-F238E27FC236}">
                <a16:creationId xmlns:a16="http://schemas.microsoft.com/office/drawing/2014/main" id="{5C4ED652-FD59-E6B2-383F-35A41F5AB4A8}"/>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48" imgH="347" progId="TCLayout.ActiveDocument.1">
                  <p:embed/>
                </p:oleObj>
              </mc:Choice>
              <mc:Fallback>
                <p:oleObj name="think-cell Slide" r:id="rId3" imgW="348" imgH="347" progId="TCLayout.ActiveDocument.1">
                  <p:embed/>
                  <p:pic>
                    <p:nvPicPr>
                      <p:cNvPr id="8" name="think-cell data - do not delete" hidden="1">
                        <a:extLst>
                          <a:ext uri="{FF2B5EF4-FFF2-40B4-BE49-F238E27FC236}">
                            <a16:creationId xmlns:a16="http://schemas.microsoft.com/office/drawing/2014/main" id="{5C4ED652-FD59-E6B2-383F-35A41F5AB4A8}"/>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3" name="Slide Number Placeholder 2">
            <a:extLst>
              <a:ext uri="{FF2B5EF4-FFF2-40B4-BE49-F238E27FC236}">
                <a16:creationId xmlns:a16="http://schemas.microsoft.com/office/drawing/2014/main" id="{708B3D9B-850A-7A9F-9DBD-B075C28CD424}"/>
              </a:ext>
            </a:extLst>
          </p:cNvPr>
          <p:cNvSpPr>
            <a:spLocks noGrp="1"/>
          </p:cNvSpPr>
          <p:nvPr>
            <p:ph type="sldNum" sz="quarter" idx="11"/>
          </p:nvPr>
        </p:nvSpPr>
        <p:spPr/>
        <p:txBody>
          <a:bodyPr/>
          <a:lstStyle/>
          <a:p>
            <a:fld id="{F21AD1EF-0862-4970-85B2-DC445227086F}" type="slidenum">
              <a:rPr lang="sv-SE" smtClean="0"/>
              <a:pPr/>
              <a:t>16</a:t>
            </a:fld>
            <a:endParaRPr lang="sv-SE" dirty="0"/>
          </a:p>
        </p:txBody>
      </p:sp>
      <p:sp>
        <p:nvSpPr>
          <p:cNvPr id="9" name="Rubrik 1">
            <a:extLst>
              <a:ext uri="{FF2B5EF4-FFF2-40B4-BE49-F238E27FC236}">
                <a16:creationId xmlns:a16="http://schemas.microsoft.com/office/drawing/2014/main" id="{696BC9DD-F384-C5CF-5875-D560A9920580}"/>
              </a:ext>
            </a:extLst>
          </p:cNvPr>
          <p:cNvSpPr txBox="1">
            <a:spLocks/>
          </p:cNvSpPr>
          <p:nvPr/>
        </p:nvSpPr>
        <p:spPr>
          <a:xfrm>
            <a:off x="665512" y="231458"/>
            <a:ext cx="5642741" cy="176015"/>
          </a:xfrm>
          <a:prstGeom prst="rect">
            <a:avLst/>
          </a:prstGeom>
        </p:spPr>
        <p:txBody>
          <a:bodyPr vert="horz" lIns="0" tIns="0" rIns="0" bIns="0" rtlCol="0" anchor="t" anchorCtr="0">
            <a:noAutofit/>
          </a:bodyPr>
          <a:lstStyle>
            <a:lvl1pPr algn="l" defTabSz="914400" rtl="0" eaLnBrk="1" latinLnBrk="0" hangingPunct="1">
              <a:lnSpc>
                <a:spcPct val="90000"/>
              </a:lnSpc>
              <a:spcBef>
                <a:spcPct val="0"/>
              </a:spcBef>
              <a:buNone/>
              <a:defRPr sz="3000" b="1" kern="1200">
                <a:solidFill>
                  <a:schemeClr val="tx1"/>
                </a:solidFill>
                <a:latin typeface="+mj-lt"/>
                <a:ea typeface="+mj-ea"/>
                <a:cs typeface="+mj-cs"/>
              </a:defRPr>
            </a:lvl1pPr>
          </a:lstStyle>
          <a:p>
            <a:r>
              <a:rPr lang="sv-SE" sz="1000" b="0" dirty="0">
                <a:latin typeface="+mn-lt"/>
              </a:rPr>
              <a:t>Plan</a:t>
            </a:r>
          </a:p>
        </p:txBody>
      </p:sp>
      <p:sp>
        <p:nvSpPr>
          <p:cNvPr id="5" name="Title 6">
            <a:extLst>
              <a:ext uri="{FF2B5EF4-FFF2-40B4-BE49-F238E27FC236}">
                <a16:creationId xmlns:a16="http://schemas.microsoft.com/office/drawing/2014/main" id="{50AE3DA3-F91A-4777-73F3-8BA658E2F708}"/>
              </a:ext>
            </a:extLst>
          </p:cNvPr>
          <p:cNvSpPr>
            <a:spLocks noGrp="1"/>
          </p:cNvSpPr>
          <p:nvPr>
            <p:ph type="title"/>
          </p:nvPr>
        </p:nvSpPr>
        <p:spPr>
          <a:xfrm>
            <a:off x="6187378" y="368300"/>
            <a:ext cx="5346000" cy="919163"/>
          </a:xfrm>
        </p:spPr>
        <p:txBody>
          <a:bodyPr vert="horz"/>
          <a:lstStyle/>
          <a:p>
            <a:r>
              <a:rPr lang="sv-SE" dirty="0"/>
              <a:t>Ersättning och villkor</a:t>
            </a:r>
          </a:p>
        </p:txBody>
      </p:sp>
      <p:graphicFrame>
        <p:nvGraphicFramePr>
          <p:cNvPr id="6" name="Table 5">
            <a:extLst>
              <a:ext uri="{FF2B5EF4-FFF2-40B4-BE49-F238E27FC236}">
                <a16:creationId xmlns:a16="http://schemas.microsoft.com/office/drawing/2014/main" id="{420FD2E5-652F-DC19-B546-E7EFF2BC7894}"/>
              </a:ext>
            </a:extLst>
          </p:cNvPr>
          <p:cNvGraphicFramePr>
            <a:graphicFrameLocks noGrp="1"/>
          </p:cNvGraphicFramePr>
          <p:nvPr/>
        </p:nvGraphicFramePr>
        <p:xfrm>
          <a:off x="6232290" y="1624244"/>
          <a:ext cx="5296976" cy="2342704"/>
        </p:xfrm>
        <a:graphic>
          <a:graphicData uri="http://schemas.openxmlformats.org/drawingml/2006/table">
            <a:tbl>
              <a:tblPr bandRow="1">
                <a:tableStyleId>{912C8C85-51F0-491E-9774-3900AFEF0FD7}</a:tableStyleId>
              </a:tblPr>
              <a:tblGrid>
                <a:gridCol w="2704976">
                  <a:extLst>
                    <a:ext uri="{9D8B030D-6E8A-4147-A177-3AD203B41FA5}">
                      <a16:colId xmlns:a16="http://schemas.microsoft.com/office/drawing/2014/main" val="1519871492"/>
                    </a:ext>
                  </a:extLst>
                </a:gridCol>
                <a:gridCol w="864000">
                  <a:extLst>
                    <a:ext uri="{9D8B030D-6E8A-4147-A177-3AD203B41FA5}">
                      <a16:colId xmlns:a16="http://schemas.microsoft.com/office/drawing/2014/main" val="1742486354"/>
                    </a:ext>
                  </a:extLst>
                </a:gridCol>
                <a:gridCol w="864000">
                  <a:extLst>
                    <a:ext uri="{9D8B030D-6E8A-4147-A177-3AD203B41FA5}">
                      <a16:colId xmlns:a16="http://schemas.microsoft.com/office/drawing/2014/main" val="1017318690"/>
                    </a:ext>
                  </a:extLst>
                </a:gridCol>
                <a:gridCol w="864000">
                  <a:extLst>
                    <a:ext uri="{9D8B030D-6E8A-4147-A177-3AD203B41FA5}">
                      <a16:colId xmlns:a16="http://schemas.microsoft.com/office/drawing/2014/main" val="1230475764"/>
                    </a:ext>
                  </a:extLst>
                </a:gridCol>
              </a:tblGrid>
              <a:tr h="334672">
                <a:tc>
                  <a:txBody>
                    <a:bodyPr/>
                    <a:lstStyle/>
                    <a:p>
                      <a:pPr algn="l" rtl="0" fontAlgn="ctr"/>
                      <a:endParaRPr lang="sv-SE" sz="1200" b="0" i="1" u="none" strike="noStrike" dirty="0">
                        <a:solidFill>
                          <a:schemeClr val="tx2"/>
                        </a:solidFill>
                        <a:effectLst/>
                        <a:latin typeface="+mn-lt"/>
                      </a:endParaRPr>
                    </a:p>
                  </a:txBody>
                  <a:tcPr marL="72000" marR="3641" marT="3641"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ysDot"/>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ysDot"/>
                      <a:round/>
                      <a:headEnd type="none" w="med" len="med"/>
                      <a:tailEnd type="none" w="med" len="med"/>
                    </a:lnB>
                    <a:solidFill>
                      <a:schemeClr val="bg1"/>
                    </a:solidFill>
                  </a:tcPr>
                </a:tc>
                <a:tc>
                  <a:txBody>
                    <a:bodyPr/>
                    <a:lstStyle/>
                    <a:p>
                      <a:pPr algn="ctr" rtl="0" fontAlgn="ctr"/>
                      <a:r>
                        <a:rPr lang="sv-SE" sz="1200" b="1" i="0" u="none" strike="noStrike" dirty="0">
                          <a:solidFill>
                            <a:srgbClr val="000000"/>
                          </a:solidFill>
                          <a:effectLst/>
                          <a:latin typeface="+mn-lt"/>
                        </a:rPr>
                        <a:t>MPC 2%</a:t>
                      </a:r>
                    </a:p>
                  </a:txBody>
                  <a:tcPr marL="3641" marR="3641" marT="3641" marB="0" anchor="ctr">
                    <a:lnL w="12700" cap="flat" cmpd="sng" algn="ctr">
                      <a:solidFill>
                        <a:schemeClr val="bg1">
                          <a:lumMod val="75000"/>
                        </a:schemeClr>
                      </a:solidFill>
                      <a:prstDash val="sysDot"/>
                      <a:round/>
                      <a:headEnd type="none" w="med" len="med"/>
                      <a:tailEnd type="none" w="med" len="med"/>
                    </a:lnL>
                    <a:lnR w="12700" cap="flat" cmpd="sng" algn="ctr">
                      <a:solidFill>
                        <a:schemeClr val="bg1">
                          <a:lumMod val="75000"/>
                        </a:schemeClr>
                      </a:solidFill>
                      <a:prstDash val="sysDot"/>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ysDot"/>
                      <a:round/>
                      <a:headEnd type="none" w="med" len="med"/>
                      <a:tailEnd type="none" w="med" len="med"/>
                    </a:lnB>
                    <a:solidFill>
                      <a:schemeClr val="bg1"/>
                    </a:solidFill>
                  </a:tcPr>
                </a:tc>
                <a:tc>
                  <a:txBody>
                    <a:bodyPr/>
                    <a:lstStyle/>
                    <a:p>
                      <a:pPr algn="ctr" rtl="0" fontAlgn="ctr"/>
                      <a:r>
                        <a:rPr lang="sv-SE" sz="1200" b="1" i="0" u="none" strike="noStrike" dirty="0">
                          <a:solidFill>
                            <a:srgbClr val="000000"/>
                          </a:solidFill>
                          <a:effectLst/>
                          <a:latin typeface="+mn-lt"/>
                        </a:rPr>
                        <a:t>MPC 4%</a:t>
                      </a:r>
                    </a:p>
                  </a:txBody>
                  <a:tcPr marL="3641" marR="3641" marT="3641" marB="0" anchor="ctr">
                    <a:lnL w="12700" cap="flat" cmpd="sng" algn="ctr">
                      <a:solidFill>
                        <a:schemeClr val="bg1">
                          <a:lumMod val="75000"/>
                        </a:schemeClr>
                      </a:solidFill>
                      <a:prstDash val="sysDot"/>
                      <a:round/>
                      <a:headEnd type="none" w="med" len="med"/>
                      <a:tailEnd type="none" w="med" len="med"/>
                    </a:lnL>
                    <a:lnR w="12700" cap="flat" cmpd="sng" algn="ctr">
                      <a:solidFill>
                        <a:schemeClr val="bg1">
                          <a:lumMod val="75000"/>
                        </a:schemeClr>
                      </a:solidFill>
                      <a:prstDash val="sysDot"/>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ysDot"/>
                      <a:round/>
                      <a:headEnd type="none" w="med" len="med"/>
                      <a:tailEnd type="none" w="med" len="med"/>
                    </a:lnB>
                    <a:solidFill>
                      <a:schemeClr val="bg1"/>
                    </a:solidFill>
                  </a:tcPr>
                </a:tc>
                <a:tc>
                  <a:txBody>
                    <a:bodyPr/>
                    <a:lstStyle/>
                    <a:p>
                      <a:pPr algn="ctr" rtl="0" fontAlgn="ctr"/>
                      <a:r>
                        <a:rPr lang="sv-SE" sz="1200" b="1" i="0" u="none" strike="noStrike" dirty="0">
                          <a:solidFill>
                            <a:srgbClr val="000000"/>
                          </a:solidFill>
                          <a:effectLst/>
                          <a:latin typeface="+mn-lt"/>
                        </a:rPr>
                        <a:t>MPC 6%</a:t>
                      </a:r>
                    </a:p>
                  </a:txBody>
                  <a:tcPr marL="3641" marR="3641" marT="3641" marB="0" anchor="ctr">
                    <a:lnL w="12700" cap="flat" cmpd="sng" algn="ctr">
                      <a:solidFill>
                        <a:schemeClr val="bg1">
                          <a:lumMod val="75000"/>
                        </a:schemeClr>
                      </a:solidFill>
                      <a:prstDash val="sysDot"/>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ysDot"/>
                      <a:round/>
                      <a:headEnd type="none" w="med" len="med"/>
                      <a:tailEnd type="none" w="med" len="med"/>
                    </a:lnB>
                    <a:solidFill>
                      <a:schemeClr val="bg1"/>
                    </a:solidFill>
                  </a:tcPr>
                </a:tc>
                <a:extLst>
                  <a:ext uri="{0D108BD9-81ED-4DB2-BD59-A6C34878D82A}">
                    <a16:rowId xmlns:a16="http://schemas.microsoft.com/office/drawing/2014/main" val="4217501020"/>
                  </a:ext>
                </a:extLst>
              </a:tr>
              <a:tr h="334672">
                <a:tc>
                  <a:txBody>
                    <a:bodyPr/>
                    <a:lstStyle/>
                    <a:p>
                      <a:pPr algn="l" rtl="0" fontAlgn="ctr"/>
                      <a:r>
                        <a:rPr lang="sv-SE" sz="1200" b="1" u="none" strike="noStrike" dirty="0">
                          <a:effectLst/>
                          <a:latin typeface="+mn-lt"/>
                        </a:rPr>
                        <a:t>Premieprovision (löpande)</a:t>
                      </a:r>
                      <a:endParaRPr lang="sv-SE" sz="1200" b="1" i="0" u="none" strike="noStrike" dirty="0">
                        <a:solidFill>
                          <a:srgbClr val="FFFFFF"/>
                        </a:solidFill>
                        <a:effectLst/>
                        <a:latin typeface="+mn-lt"/>
                      </a:endParaRPr>
                    </a:p>
                  </a:txBody>
                  <a:tcPr marL="72000" marR="3641" marT="3641"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ysDot"/>
                      <a:round/>
                      <a:headEnd type="none" w="med" len="med"/>
                      <a:tailEnd type="none" w="med" len="med"/>
                    </a:lnR>
                    <a:lnT w="12700" cap="flat" cmpd="sng" algn="ctr">
                      <a:solidFill>
                        <a:schemeClr val="bg1">
                          <a:lumMod val="75000"/>
                        </a:schemeClr>
                      </a:solidFill>
                      <a:prstDash val="sysDot"/>
                      <a:round/>
                      <a:headEnd type="none" w="med" len="med"/>
                      <a:tailEnd type="none" w="med" len="med"/>
                    </a:lnT>
                    <a:lnB w="12700" cap="flat" cmpd="sng" algn="ctr">
                      <a:solidFill>
                        <a:schemeClr val="bg1">
                          <a:lumMod val="75000"/>
                        </a:schemeClr>
                      </a:solidFill>
                      <a:prstDash val="sysDot"/>
                      <a:round/>
                      <a:headEnd type="none" w="med" len="med"/>
                      <a:tailEnd type="none" w="med" len="med"/>
                    </a:lnB>
                    <a:solidFill>
                      <a:schemeClr val="bg1"/>
                    </a:solidFill>
                  </a:tcPr>
                </a:tc>
                <a:tc>
                  <a:txBody>
                    <a:bodyPr/>
                    <a:lstStyle/>
                    <a:p>
                      <a:pPr algn="ctr" rtl="0" fontAlgn="ctr"/>
                      <a:r>
                        <a:rPr lang="sv-SE" sz="1200" b="1" i="0" u="none" strike="noStrike" dirty="0">
                          <a:solidFill>
                            <a:srgbClr val="000000"/>
                          </a:solidFill>
                          <a:effectLst/>
                          <a:latin typeface="+mn-lt"/>
                        </a:rPr>
                        <a:t>2%</a:t>
                      </a:r>
                    </a:p>
                  </a:txBody>
                  <a:tcPr marL="3641" marR="3641" marT="3641" marB="0" anchor="ctr">
                    <a:lnL w="12700" cap="flat" cmpd="sng" algn="ctr">
                      <a:solidFill>
                        <a:schemeClr val="bg1">
                          <a:lumMod val="75000"/>
                        </a:schemeClr>
                      </a:solidFill>
                      <a:prstDash val="sysDot"/>
                      <a:round/>
                      <a:headEnd type="none" w="med" len="med"/>
                      <a:tailEnd type="none" w="med" len="med"/>
                    </a:lnL>
                    <a:lnR w="12700" cap="flat" cmpd="sng" algn="ctr">
                      <a:solidFill>
                        <a:schemeClr val="bg1">
                          <a:lumMod val="75000"/>
                        </a:schemeClr>
                      </a:solidFill>
                      <a:prstDash val="sysDot"/>
                      <a:round/>
                      <a:headEnd type="none" w="med" len="med"/>
                      <a:tailEnd type="none" w="med" len="med"/>
                    </a:lnR>
                    <a:lnT w="12700" cap="flat" cmpd="sng" algn="ctr">
                      <a:solidFill>
                        <a:schemeClr val="bg1">
                          <a:lumMod val="75000"/>
                        </a:schemeClr>
                      </a:solidFill>
                      <a:prstDash val="sysDot"/>
                      <a:round/>
                      <a:headEnd type="none" w="med" len="med"/>
                      <a:tailEnd type="none" w="med" len="med"/>
                    </a:lnT>
                    <a:lnB w="12700" cap="flat" cmpd="sng" algn="ctr">
                      <a:solidFill>
                        <a:schemeClr val="bg1">
                          <a:lumMod val="75000"/>
                        </a:schemeClr>
                      </a:solidFill>
                      <a:prstDash val="sysDot"/>
                      <a:round/>
                      <a:headEnd type="none" w="med" len="med"/>
                      <a:tailEnd type="none" w="med" len="med"/>
                    </a:lnB>
                    <a:solidFill>
                      <a:schemeClr val="bg1"/>
                    </a:solidFill>
                  </a:tcPr>
                </a:tc>
                <a:tc>
                  <a:txBody>
                    <a:bodyPr/>
                    <a:lstStyle/>
                    <a:p>
                      <a:pPr algn="ctr" rtl="0" fontAlgn="ctr"/>
                      <a:r>
                        <a:rPr lang="sv-SE" sz="1200" b="1" i="0" u="none" strike="noStrike" dirty="0">
                          <a:solidFill>
                            <a:srgbClr val="000000"/>
                          </a:solidFill>
                          <a:effectLst/>
                          <a:latin typeface="+mn-lt"/>
                        </a:rPr>
                        <a:t>4%</a:t>
                      </a:r>
                    </a:p>
                  </a:txBody>
                  <a:tcPr marL="3641" marR="3641" marT="3641" marB="0" anchor="ctr">
                    <a:lnL w="12700" cap="flat" cmpd="sng" algn="ctr">
                      <a:solidFill>
                        <a:schemeClr val="bg1">
                          <a:lumMod val="75000"/>
                        </a:schemeClr>
                      </a:solidFill>
                      <a:prstDash val="sysDot"/>
                      <a:round/>
                      <a:headEnd type="none" w="med" len="med"/>
                      <a:tailEnd type="none" w="med" len="med"/>
                    </a:lnL>
                    <a:lnR w="12700" cap="flat" cmpd="sng" algn="ctr">
                      <a:solidFill>
                        <a:schemeClr val="bg1">
                          <a:lumMod val="75000"/>
                        </a:schemeClr>
                      </a:solidFill>
                      <a:prstDash val="sysDot"/>
                      <a:round/>
                      <a:headEnd type="none" w="med" len="med"/>
                      <a:tailEnd type="none" w="med" len="med"/>
                    </a:lnR>
                    <a:lnT w="12700" cap="flat" cmpd="sng" algn="ctr">
                      <a:solidFill>
                        <a:schemeClr val="bg1">
                          <a:lumMod val="75000"/>
                        </a:schemeClr>
                      </a:solidFill>
                      <a:prstDash val="sysDot"/>
                      <a:round/>
                      <a:headEnd type="none" w="med" len="med"/>
                      <a:tailEnd type="none" w="med" len="med"/>
                    </a:lnT>
                    <a:lnB w="12700" cap="flat" cmpd="sng" algn="ctr">
                      <a:solidFill>
                        <a:schemeClr val="bg1">
                          <a:lumMod val="75000"/>
                        </a:schemeClr>
                      </a:solidFill>
                      <a:prstDash val="sysDot"/>
                      <a:round/>
                      <a:headEnd type="none" w="med" len="med"/>
                      <a:tailEnd type="none" w="med" len="med"/>
                    </a:lnB>
                    <a:solidFill>
                      <a:schemeClr val="bg1"/>
                    </a:solidFill>
                  </a:tcPr>
                </a:tc>
                <a:tc>
                  <a:txBody>
                    <a:bodyPr/>
                    <a:lstStyle/>
                    <a:p>
                      <a:pPr algn="ctr" rtl="0" fontAlgn="ctr"/>
                      <a:r>
                        <a:rPr lang="sv-SE" sz="1200" b="1" i="0" u="none" strike="noStrike" dirty="0">
                          <a:solidFill>
                            <a:srgbClr val="000000"/>
                          </a:solidFill>
                          <a:effectLst/>
                          <a:latin typeface="+mn-lt"/>
                        </a:rPr>
                        <a:t>6%</a:t>
                      </a:r>
                    </a:p>
                  </a:txBody>
                  <a:tcPr marL="3641" marR="3641" marT="3641" marB="0" anchor="ctr">
                    <a:lnL w="12700" cap="flat" cmpd="sng" algn="ctr">
                      <a:solidFill>
                        <a:schemeClr val="bg1">
                          <a:lumMod val="75000"/>
                        </a:schemeClr>
                      </a:solidFill>
                      <a:prstDash val="sysDot"/>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ysDot"/>
                      <a:round/>
                      <a:headEnd type="none" w="med" len="med"/>
                      <a:tailEnd type="none" w="med" len="med"/>
                    </a:lnT>
                    <a:lnB w="12700" cap="flat" cmpd="sng" algn="ctr">
                      <a:solidFill>
                        <a:schemeClr val="bg1">
                          <a:lumMod val="75000"/>
                        </a:schemeClr>
                      </a:solidFill>
                      <a:prstDash val="sysDot"/>
                      <a:round/>
                      <a:headEnd type="none" w="med" len="med"/>
                      <a:tailEnd type="none" w="med" len="med"/>
                    </a:lnB>
                    <a:solidFill>
                      <a:schemeClr val="bg1"/>
                    </a:solidFill>
                  </a:tcPr>
                </a:tc>
                <a:extLst>
                  <a:ext uri="{0D108BD9-81ED-4DB2-BD59-A6C34878D82A}">
                    <a16:rowId xmlns:a16="http://schemas.microsoft.com/office/drawing/2014/main" val="1634182416"/>
                  </a:ext>
                </a:extLst>
              </a:tr>
              <a:tr h="334672">
                <a:tc>
                  <a:txBody>
                    <a:bodyPr/>
                    <a:lstStyle/>
                    <a:p>
                      <a:pPr algn="l" rtl="0" fontAlgn="ctr"/>
                      <a:r>
                        <a:rPr lang="sv-SE" sz="1200" b="1" u="none" strike="noStrike" dirty="0">
                          <a:effectLst/>
                          <a:latin typeface="+mn-lt"/>
                        </a:rPr>
                        <a:t>Ersättning på kapitalet</a:t>
                      </a:r>
                      <a:endParaRPr lang="sv-SE" sz="1200" b="1" i="0" u="none" strike="noStrike" dirty="0">
                        <a:solidFill>
                          <a:srgbClr val="FFFFFF"/>
                        </a:solidFill>
                        <a:effectLst/>
                        <a:latin typeface="+mn-lt"/>
                      </a:endParaRPr>
                    </a:p>
                  </a:txBody>
                  <a:tcPr marL="72000" marR="3641" marT="3641"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ysDot"/>
                      <a:round/>
                      <a:headEnd type="none" w="med" len="med"/>
                      <a:tailEnd type="none" w="med" len="med"/>
                    </a:lnR>
                    <a:lnT w="12700" cap="flat" cmpd="sng" algn="ctr">
                      <a:solidFill>
                        <a:schemeClr val="bg1">
                          <a:lumMod val="75000"/>
                        </a:schemeClr>
                      </a:solidFill>
                      <a:prstDash val="sysDot"/>
                      <a:round/>
                      <a:headEnd type="none" w="med" len="med"/>
                      <a:tailEnd type="none" w="med" len="med"/>
                    </a:lnT>
                    <a:lnB w="12700" cap="flat" cmpd="sng" algn="ctr">
                      <a:solidFill>
                        <a:schemeClr val="bg1">
                          <a:lumMod val="75000"/>
                        </a:schemeClr>
                      </a:solidFill>
                      <a:prstDash val="sysDot"/>
                      <a:round/>
                      <a:headEnd type="none" w="med" len="med"/>
                      <a:tailEnd type="none" w="med" len="med"/>
                    </a:lnB>
                    <a:solidFill>
                      <a:schemeClr val="bg1"/>
                    </a:solidFill>
                  </a:tcPr>
                </a:tc>
                <a:tc gridSpan="3">
                  <a:txBody>
                    <a:bodyPr/>
                    <a:lstStyle/>
                    <a:p>
                      <a:pPr algn="ctr" rtl="0" fontAlgn="ctr"/>
                      <a:r>
                        <a:rPr lang="sv-SE" sz="1200" b="0" i="0" u="none" strike="noStrike" dirty="0">
                          <a:solidFill>
                            <a:srgbClr val="000000"/>
                          </a:solidFill>
                          <a:effectLst/>
                          <a:latin typeface="+mn-lt"/>
                        </a:rPr>
                        <a:t>-</a:t>
                      </a:r>
                    </a:p>
                  </a:txBody>
                  <a:tcPr marL="3641" marR="3641" marT="3641" marB="0" anchor="ctr">
                    <a:lnL w="12700" cap="flat" cmpd="sng" algn="ctr">
                      <a:solidFill>
                        <a:schemeClr val="bg1">
                          <a:lumMod val="75000"/>
                        </a:schemeClr>
                      </a:solidFill>
                      <a:prstDash val="sysDot"/>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ysDot"/>
                      <a:round/>
                      <a:headEnd type="none" w="med" len="med"/>
                      <a:tailEnd type="none" w="med" len="med"/>
                    </a:lnT>
                    <a:lnB w="12700" cap="flat" cmpd="sng" algn="ctr">
                      <a:solidFill>
                        <a:schemeClr val="bg1">
                          <a:lumMod val="75000"/>
                        </a:schemeClr>
                      </a:solidFill>
                      <a:prstDash val="sysDot"/>
                      <a:round/>
                      <a:headEnd type="none" w="med" len="med"/>
                      <a:tailEnd type="none" w="med" len="med"/>
                    </a:lnB>
                    <a:solidFill>
                      <a:schemeClr val="bg1"/>
                    </a:solidFill>
                  </a:tcPr>
                </a:tc>
                <a:tc hMerge="1">
                  <a:txBody>
                    <a:bodyPr/>
                    <a:lstStyle/>
                    <a:p>
                      <a:pPr algn="ctr" rtl="0" fontAlgn="ctr"/>
                      <a:endParaRPr lang="en-US" sz="800" b="0" i="0" u="none" strike="noStrike" dirty="0">
                        <a:solidFill>
                          <a:srgbClr val="000000"/>
                        </a:solidFill>
                        <a:effectLst/>
                        <a:latin typeface="+mn-lt"/>
                      </a:endParaRPr>
                    </a:p>
                  </a:txBody>
                  <a:tcPr marL="3641" marR="3641" marT="3641" marB="0" anchor="ctr">
                    <a:lnL w="12700" cap="flat" cmpd="sng" algn="ctr">
                      <a:solidFill>
                        <a:schemeClr val="bg1">
                          <a:lumMod val="75000"/>
                        </a:schemeClr>
                      </a:solidFill>
                      <a:prstDash val="sysDot"/>
                      <a:round/>
                      <a:headEnd type="none" w="med" len="med"/>
                      <a:tailEnd type="none" w="med" len="med"/>
                    </a:lnL>
                    <a:lnR w="12700" cap="flat" cmpd="sng" algn="ctr">
                      <a:solidFill>
                        <a:schemeClr val="bg1">
                          <a:lumMod val="75000"/>
                        </a:schemeClr>
                      </a:solidFill>
                      <a:prstDash val="sysDot"/>
                      <a:round/>
                      <a:headEnd type="none" w="med" len="med"/>
                      <a:tailEnd type="none" w="med" len="med"/>
                    </a:lnR>
                    <a:lnT w="12700" cap="flat" cmpd="sng" algn="ctr">
                      <a:solidFill>
                        <a:schemeClr val="bg1">
                          <a:lumMod val="75000"/>
                        </a:schemeClr>
                      </a:solidFill>
                      <a:prstDash val="sysDot"/>
                      <a:round/>
                      <a:headEnd type="none" w="med" len="med"/>
                      <a:tailEnd type="none" w="med" len="med"/>
                    </a:lnT>
                    <a:lnB w="12700" cap="flat" cmpd="sng" algn="ctr">
                      <a:solidFill>
                        <a:schemeClr val="bg1">
                          <a:lumMod val="75000"/>
                        </a:schemeClr>
                      </a:solidFill>
                      <a:prstDash val="sysDot"/>
                      <a:round/>
                      <a:headEnd type="none" w="med" len="med"/>
                      <a:tailEnd type="none" w="med" len="med"/>
                    </a:lnB>
                    <a:solidFill>
                      <a:schemeClr val="bg1"/>
                    </a:solidFill>
                  </a:tcPr>
                </a:tc>
                <a:tc hMerge="1">
                  <a:txBody>
                    <a:bodyPr/>
                    <a:lstStyle/>
                    <a:p>
                      <a:pPr algn="ctr" rtl="0" fontAlgn="ctr"/>
                      <a:endParaRPr lang="en-US" sz="800" b="0" i="0" u="none" strike="noStrike" dirty="0">
                        <a:solidFill>
                          <a:srgbClr val="000000"/>
                        </a:solidFill>
                        <a:effectLst/>
                        <a:latin typeface="+mn-lt"/>
                      </a:endParaRPr>
                    </a:p>
                  </a:txBody>
                  <a:tcPr marL="3641" marR="3641" marT="3641" marB="0" anchor="ctr">
                    <a:lnL w="12700" cap="flat" cmpd="sng" algn="ctr">
                      <a:solidFill>
                        <a:schemeClr val="bg1">
                          <a:lumMod val="75000"/>
                        </a:schemeClr>
                      </a:solidFill>
                      <a:prstDash val="sysDot"/>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ysDot"/>
                      <a:round/>
                      <a:headEnd type="none" w="med" len="med"/>
                      <a:tailEnd type="none" w="med" len="med"/>
                    </a:lnT>
                    <a:lnB w="12700" cap="flat" cmpd="sng" algn="ctr">
                      <a:solidFill>
                        <a:schemeClr val="bg1">
                          <a:lumMod val="75000"/>
                        </a:schemeClr>
                      </a:solidFill>
                      <a:prstDash val="sysDot"/>
                      <a:round/>
                      <a:headEnd type="none" w="med" len="med"/>
                      <a:tailEnd type="none" w="med" len="med"/>
                    </a:lnB>
                    <a:solidFill>
                      <a:schemeClr val="bg1"/>
                    </a:solidFill>
                  </a:tcPr>
                </a:tc>
                <a:extLst>
                  <a:ext uri="{0D108BD9-81ED-4DB2-BD59-A6C34878D82A}">
                    <a16:rowId xmlns:a16="http://schemas.microsoft.com/office/drawing/2014/main" val="1711449682"/>
                  </a:ext>
                </a:extLst>
              </a:tr>
              <a:tr h="334672">
                <a:tc>
                  <a:txBody>
                    <a:bodyPr/>
                    <a:lstStyle/>
                    <a:p>
                      <a:pPr algn="l" rtl="0" fontAlgn="ctr"/>
                      <a:r>
                        <a:rPr lang="sv-SE" sz="1200" b="1" u="none" strike="noStrike" dirty="0">
                          <a:effectLst/>
                          <a:latin typeface="+mn-lt"/>
                        </a:rPr>
                        <a:t>Flyttkompensation</a:t>
                      </a:r>
                      <a:endParaRPr lang="sv-SE" sz="1200" b="1" i="0" u="none" strike="noStrike" dirty="0">
                        <a:solidFill>
                          <a:srgbClr val="FFFFFF"/>
                        </a:solidFill>
                        <a:effectLst/>
                        <a:latin typeface="+mn-lt"/>
                      </a:endParaRPr>
                    </a:p>
                  </a:txBody>
                  <a:tcPr marL="72000" marR="3641" marT="3641"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ysDot"/>
                      <a:round/>
                      <a:headEnd type="none" w="med" len="med"/>
                      <a:tailEnd type="none" w="med" len="med"/>
                    </a:lnR>
                    <a:lnT w="12700" cap="flat" cmpd="sng" algn="ctr">
                      <a:solidFill>
                        <a:schemeClr val="bg1">
                          <a:lumMod val="75000"/>
                        </a:schemeClr>
                      </a:solidFill>
                      <a:prstDash val="sysDot"/>
                      <a:round/>
                      <a:headEnd type="none" w="med" len="med"/>
                      <a:tailEnd type="none" w="med" len="med"/>
                    </a:lnT>
                    <a:lnB w="12700" cap="flat" cmpd="sng" algn="ctr">
                      <a:solidFill>
                        <a:schemeClr val="bg1">
                          <a:lumMod val="75000"/>
                        </a:schemeClr>
                      </a:solidFill>
                      <a:prstDash val="sysDot"/>
                      <a:round/>
                      <a:headEnd type="none" w="med" len="med"/>
                      <a:tailEnd type="none" w="med" len="med"/>
                    </a:lnB>
                    <a:solidFill>
                      <a:schemeClr val="bg1"/>
                    </a:solidFill>
                  </a:tcPr>
                </a:tc>
                <a:tc gridSpan="3">
                  <a:txBody>
                    <a:bodyPr/>
                    <a:lstStyle/>
                    <a:p>
                      <a:pPr algn="ctr" rtl="0" fontAlgn="ctr"/>
                      <a:r>
                        <a:rPr lang="sv-SE" sz="1200" b="0" i="0" u="none" strike="noStrike" dirty="0">
                          <a:solidFill>
                            <a:srgbClr val="000000"/>
                          </a:solidFill>
                          <a:effectLst/>
                          <a:latin typeface="+mn-lt"/>
                        </a:rPr>
                        <a:t>Ja</a:t>
                      </a:r>
                    </a:p>
                  </a:txBody>
                  <a:tcPr marL="3641" marR="3641" marT="3641" marB="0" anchor="ctr">
                    <a:lnL w="12700" cap="flat" cmpd="sng" algn="ctr">
                      <a:solidFill>
                        <a:schemeClr val="bg1">
                          <a:lumMod val="75000"/>
                        </a:schemeClr>
                      </a:solidFill>
                      <a:prstDash val="sysDot"/>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ysDot"/>
                      <a:round/>
                      <a:headEnd type="none" w="med" len="med"/>
                      <a:tailEnd type="none" w="med" len="med"/>
                    </a:lnT>
                    <a:lnB w="12700" cap="flat" cmpd="sng" algn="ctr">
                      <a:solidFill>
                        <a:schemeClr val="bg1">
                          <a:lumMod val="75000"/>
                        </a:schemeClr>
                      </a:solidFill>
                      <a:prstDash val="sysDot"/>
                      <a:round/>
                      <a:headEnd type="none" w="med" len="med"/>
                      <a:tailEnd type="none" w="med" len="med"/>
                    </a:lnB>
                    <a:solidFill>
                      <a:schemeClr val="bg1"/>
                    </a:solidFill>
                  </a:tcPr>
                </a:tc>
                <a:tc hMerge="1">
                  <a:txBody>
                    <a:bodyPr/>
                    <a:lstStyle/>
                    <a:p>
                      <a:pPr algn="ctr" rtl="0" fontAlgn="ctr"/>
                      <a:endParaRPr lang="en-US" sz="800" b="0" i="0" u="none" strike="noStrike" dirty="0">
                        <a:solidFill>
                          <a:srgbClr val="000000"/>
                        </a:solidFill>
                        <a:effectLst/>
                        <a:latin typeface="+mn-lt"/>
                      </a:endParaRPr>
                    </a:p>
                  </a:txBody>
                  <a:tcPr marL="3641" marR="3641" marT="3641" marB="0" anchor="ctr">
                    <a:lnL w="12700" cap="flat" cmpd="sng" algn="ctr">
                      <a:solidFill>
                        <a:schemeClr val="bg1">
                          <a:lumMod val="75000"/>
                        </a:schemeClr>
                      </a:solidFill>
                      <a:prstDash val="sysDot"/>
                      <a:round/>
                      <a:headEnd type="none" w="med" len="med"/>
                      <a:tailEnd type="none" w="med" len="med"/>
                    </a:lnL>
                    <a:lnR w="12700" cap="flat" cmpd="sng" algn="ctr">
                      <a:solidFill>
                        <a:schemeClr val="bg1">
                          <a:lumMod val="75000"/>
                        </a:schemeClr>
                      </a:solidFill>
                      <a:prstDash val="sysDot"/>
                      <a:round/>
                      <a:headEnd type="none" w="med" len="med"/>
                      <a:tailEnd type="none" w="med" len="med"/>
                    </a:lnR>
                    <a:lnT w="12700" cap="flat" cmpd="sng" algn="ctr">
                      <a:solidFill>
                        <a:schemeClr val="bg1">
                          <a:lumMod val="75000"/>
                        </a:schemeClr>
                      </a:solidFill>
                      <a:prstDash val="sysDot"/>
                      <a:round/>
                      <a:headEnd type="none" w="med" len="med"/>
                      <a:tailEnd type="none" w="med" len="med"/>
                    </a:lnT>
                    <a:lnB w="12700" cap="flat" cmpd="sng" algn="ctr">
                      <a:solidFill>
                        <a:schemeClr val="bg1">
                          <a:lumMod val="75000"/>
                        </a:schemeClr>
                      </a:solidFill>
                      <a:prstDash val="sysDot"/>
                      <a:round/>
                      <a:headEnd type="none" w="med" len="med"/>
                      <a:tailEnd type="none" w="med" len="med"/>
                    </a:lnB>
                    <a:solidFill>
                      <a:schemeClr val="bg1"/>
                    </a:solidFill>
                  </a:tcPr>
                </a:tc>
                <a:tc hMerge="1">
                  <a:txBody>
                    <a:bodyPr/>
                    <a:lstStyle/>
                    <a:p>
                      <a:pPr algn="ctr" rtl="0" fontAlgn="ctr"/>
                      <a:endParaRPr lang="en-US" sz="800" b="0" i="0" u="none" strike="noStrike" dirty="0">
                        <a:solidFill>
                          <a:srgbClr val="000000"/>
                        </a:solidFill>
                        <a:effectLst/>
                        <a:latin typeface="+mn-lt"/>
                      </a:endParaRPr>
                    </a:p>
                  </a:txBody>
                  <a:tcPr marL="3641" marR="3641" marT="3641" marB="0" anchor="ctr">
                    <a:lnL w="12700" cap="flat" cmpd="sng" algn="ctr">
                      <a:solidFill>
                        <a:schemeClr val="bg1">
                          <a:lumMod val="75000"/>
                        </a:schemeClr>
                      </a:solidFill>
                      <a:prstDash val="sysDot"/>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ysDot"/>
                      <a:round/>
                      <a:headEnd type="none" w="med" len="med"/>
                      <a:tailEnd type="none" w="med" len="med"/>
                    </a:lnT>
                    <a:lnB w="12700" cap="flat" cmpd="sng" algn="ctr">
                      <a:solidFill>
                        <a:schemeClr val="bg1">
                          <a:lumMod val="75000"/>
                        </a:schemeClr>
                      </a:solidFill>
                      <a:prstDash val="sysDot"/>
                      <a:round/>
                      <a:headEnd type="none" w="med" len="med"/>
                      <a:tailEnd type="none" w="med" len="med"/>
                    </a:lnB>
                    <a:solidFill>
                      <a:schemeClr val="bg1"/>
                    </a:solidFill>
                  </a:tcPr>
                </a:tc>
                <a:extLst>
                  <a:ext uri="{0D108BD9-81ED-4DB2-BD59-A6C34878D82A}">
                    <a16:rowId xmlns:a16="http://schemas.microsoft.com/office/drawing/2014/main" val="721918762"/>
                  </a:ext>
                </a:extLst>
              </a:tr>
              <a:tr h="334672">
                <a:tc>
                  <a:txBody>
                    <a:bodyPr/>
                    <a:lstStyle/>
                    <a:p>
                      <a:pPr algn="l" rtl="0" fontAlgn="ctr"/>
                      <a:r>
                        <a:rPr lang="sv-SE" sz="1200" b="1" u="none" strike="noStrike" dirty="0">
                          <a:effectLst/>
                          <a:latin typeface="+mn-lt"/>
                        </a:rPr>
                        <a:t>Försäkringsavgift</a:t>
                      </a:r>
                      <a:endParaRPr lang="sv-SE" sz="1200" b="1" i="0" u="none" strike="noStrike" dirty="0">
                        <a:solidFill>
                          <a:srgbClr val="FFFFFF"/>
                        </a:solidFill>
                        <a:effectLst/>
                        <a:latin typeface="+mn-lt"/>
                      </a:endParaRPr>
                    </a:p>
                  </a:txBody>
                  <a:tcPr marL="72000" marR="3641" marT="3641"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ysDot"/>
                      <a:round/>
                      <a:headEnd type="none" w="med" len="med"/>
                      <a:tailEnd type="none" w="med" len="med"/>
                    </a:lnR>
                    <a:lnT w="12700" cap="flat" cmpd="sng" algn="ctr">
                      <a:solidFill>
                        <a:schemeClr val="bg1">
                          <a:lumMod val="75000"/>
                        </a:schemeClr>
                      </a:solidFill>
                      <a:prstDash val="sysDot"/>
                      <a:round/>
                      <a:headEnd type="none" w="med" len="med"/>
                      <a:tailEnd type="none" w="med" len="med"/>
                    </a:lnT>
                    <a:lnB w="12700" cap="flat" cmpd="sng" algn="ctr">
                      <a:solidFill>
                        <a:schemeClr val="bg1">
                          <a:lumMod val="75000"/>
                        </a:schemeClr>
                      </a:solidFill>
                      <a:prstDash val="sysDot"/>
                      <a:round/>
                      <a:headEnd type="none" w="med" len="med"/>
                      <a:tailEnd type="none" w="med" len="med"/>
                    </a:lnB>
                    <a:solidFill>
                      <a:schemeClr val="bg1"/>
                    </a:solidFill>
                  </a:tcPr>
                </a:tc>
                <a:tc>
                  <a:txBody>
                    <a:bodyPr/>
                    <a:lstStyle/>
                    <a:p>
                      <a:pPr algn="ctr" rtl="0" fontAlgn="ctr"/>
                      <a:r>
                        <a:rPr lang="sv-SE" sz="1200" b="0" i="0" u="none" strike="noStrike" dirty="0">
                          <a:solidFill>
                            <a:srgbClr val="000000"/>
                          </a:solidFill>
                          <a:effectLst/>
                          <a:latin typeface="+mn-lt"/>
                        </a:rPr>
                        <a:t>-</a:t>
                      </a:r>
                    </a:p>
                  </a:txBody>
                  <a:tcPr marL="3641" marR="3641" marT="3641" marB="0" anchor="ctr">
                    <a:lnL w="12700" cap="flat" cmpd="sng" algn="ctr">
                      <a:solidFill>
                        <a:schemeClr val="bg1">
                          <a:lumMod val="75000"/>
                        </a:schemeClr>
                      </a:solidFill>
                      <a:prstDash val="sysDot"/>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ysDot"/>
                      <a:round/>
                      <a:headEnd type="none" w="med" len="med"/>
                      <a:tailEnd type="none" w="med" len="med"/>
                    </a:lnT>
                    <a:lnB w="12700" cap="flat" cmpd="sng" algn="ctr">
                      <a:solidFill>
                        <a:schemeClr val="bg1">
                          <a:lumMod val="75000"/>
                        </a:schemeClr>
                      </a:solidFill>
                      <a:prstDash val="sysDot"/>
                      <a:round/>
                      <a:headEnd type="none" w="med" len="med"/>
                      <a:tailEnd type="none" w="med" len="med"/>
                    </a:lnB>
                    <a:solidFill>
                      <a:schemeClr val="bg1"/>
                    </a:solidFill>
                  </a:tcPr>
                </a:tc>
                <a:tc>
                  <a:txBody>
                    <a:bodyPr/>
                    <a:lstStyle/>
                    <a:p>
                      <a:pPr algn="ctr" rtl="0" fontAlgn="ctr"/>
                      <a:r>
                        <a:rPr lang="sv-SE" sz="1200" b="0" i="0" u="none" strike="noStrike" dirty="0">
                          <a:solidFill>
                            <a:srgbClr val="000000"/>
                          </a:solidFill>
                          <a:effectLst/>
                          <a:latin typeface="+mn-lt"/>
                        </a:rPr>
                        <a:t>-</a:t>
                      </a:r>
                    </a:p>
                  </a:txBody>
                  <a:tcPr marL="3641" marR="3641" marT="3641"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ysDot"/>
                      <a:round/>
                      <a:headEnd type="none" w="med" len="med"/>
                      <a:tailEnd type="none" w="med" len="med"/>
                    </a:lnR>
                    <a:lnT w="12700" cap="flat" cmpd="sng" algn="ctr">
                      <a:solidFill>
                        <a:schemeClr val="bg1">
                          <a:lumMod val="75000"/>
                        </a:schemeClr>
                      </a:solidFill>
                      <a:prstDash val="sysDot"/>
                      <a:round/>
                      <a:headEnd type="none" w="med" len="med"/>
                      <a:tailEnd type="none" w="med" len="med"/>
                    </a:lnT>
                    <a:lnB w="12700" cap="flat" cmpd="sng" algn="ctr">
                      <a:solidFill>
                        <a:schemeClr val="bg1">
                          <a:lumMod val="75000"/>
                        </a:schemeClr>
                      </a:solidFill>
                      <a:prstDash val="sysDot"/>
                      <a:round/>
                      <a:headEnd type="none" w="med" len="med"/>
                      <a:tailEnd type="none" w="med" len="med"/>
                    </a:lnB>
                    <a:solidFill>
                      <a:schemeClr val="bg1"/>
                    </a:solidFill>
                  </a:tcPr>
                </a:tc>
                <a:tc>
                  <a:txBody>
                    <a:bodyPr/>
                    <a:lstStyle/>
                    <a:p>
                      <a:pPr algn="ctr" rtl="0" fontAlgn="ctr"/>
                      <a:r>
                        <a:rPr lang="sv-SE" sz="1200" b="0" i="0" u="none" strike="noStrike" dirty="0">
                          <a:solidFill>
                            <a:srgbClr val="000000"/>
                          </a:solidFill>
                          <a:effectLst/>
                          <a:latin typeface="+mn-lt"/>
                        </a:rPr>
                        <a:t>0.2%</a:t>
                      </a:r>
                    </a:p>
                  </a:txBody>
                  <a:tcPr marL="3641" marR="3641" marT="3641" marB="0" anchor="ctr">
                    <a:lnL w="12700" cap="flat" cmpd="sng" algn="ctr">
                      <a:solidFill>
                        <a:schemeClr val="bg1">
                          <a:lumMod val="75000"/>
                        </a:schemeClr>
                      </a:solidFill>
                      <a:prstDash val="sysDot"/>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ysDot"/>
                      <a:round/>
                      <a:headEnd type="none" w="med" len="med"/>
                      <a:tailEnd type="none" w="med" len="med"/>
                    </a:lnT>
                    <a:lnB w="12700" cap="flat" cmpd="sng" algn="ctr">
                      <a:solidFill>
                        <a:schemeClr val="bg1">
                          <a:lumMod val="75000"/>
                        </a:schemeClr>
                      </a:solidFill>
                      <a:prstDash val="sysDot"/>
                      <a:round/>
                      <a:headEnd type="none" w="med" len="med"/>
                      <a:tailEnd type="none" w="med" len="med"/>
                    </a:lnB>
                    <a:solidFill>
                      <a:schemeClr val="bg1"/>
                    </a:solidFill>
                  </a:tcPr>
                </a:tc>
                <a:extLst>
                  <a:ext uri="{0D108BD9-81ED-4DB2-BD59-A6C34878D82A}">
                    <a16:rowId xmlns:a16="http://schemas.microsoft.com/office/drawing/2014/main" val="3911259776"/>
                  </a:ext>
                </a:extLst>
              </a:tr>
              <a:tr h="334672">
                <a:tc>
                  <a:txBody>
                    <a:bodyPr/>
                    <a:lstStyle/>
                    <a:p>
                      <a:pPr algn="l" rtl="0" fontAlgn="ctr"/>
                      <a:r>
                        <a:rPr lang="sv-SE" sz="1200" b="1" u="none" strike="noStrike" dirty="0">
                          <a:effectLst/>
                          <a:latin typeface="+mn-lt"/>
                        </a:rPr>
                        <a:t>Fast avgift</a:t>
                      </a:r>
                      <a:endParaRPr lang="sv-SE" sz="1200" b="1" i="0" u="none" strike="noStrike" dirty="0">
                        <a:solidFill>
                          <a:srgbClr val="FFFFFF"/>
                        </a:solidFill>
                        <a:effectLst/>
                        <a:latin typeface="+mn-lt"/>
                      </a:endParaRPr>
                    </a:p>
                  </a:txBody>
                  <a:tcPr marL="72000" marR="3641" marT="3641"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ysDot"/>
                      <a:round/>
                      <a:headEnd type="none" w="med" len="med"/>
                      <a:tailEnd type="none" w="med" len="med"/>
                    </a:lnR>
                    <a:lnT w="12700" cap="flat" cmpd="sng" algn="ctr">
                      <a:solidFill>
                        <a:schemeClr val="bg1">
                          <a:lumMod val="75000"/>
                        </a:schemeClr>
                      </a:solidFill>
                      <a:prstDash val="sysDot"/>
                      <a:round/>
                      <a:headEnd type="none" w="med" len="med"/>
                      <a:tailEnd type="none" w="med" len="med"/>
                    </a:lnT>
                    <a:lnB w="12700" cap="flat" cmpd="sng" algn="ctr">
                      <a:solidFill>
                        <a:schemeClr val="bg1">
                          <a:lumMod val="75000"/>
                        </a:schemeClr>
                      </a:solidFill>
                      <a:prstDash val="sysDot"/>
                      <a:round/>
                      <a:headEnd type="none" w="med" len="med"/>
                      <a:tailEnd type="none" w="med" len="med"/>
                    </a:lnB>
                    <a:solidFill>
                      <a:schemeClr val="bg1"/>
                    </a:solidFill>
                  </a:tcPr>
                </a:tc>
                <a:tc>
                  <a:txBody>
                    <a:bodyPr/>
                    <a:lstStyle/>
                    <a:p>
                      <a:pPr algn="ctr" rtl="0" fontAlgn="ctr"/>
                      <a:r>
                        <a:rPr lang="sv-SE" sz="1200" b="0" i="0" u="none" strike="noStrike" dirty="0">
                          <a:solidFill>
                            <a:srgbClr val="000000"/>
                          </a:solidFill>
                          <a:effectLst/>
                          <a:latin typeface="+mn-lt"/>
                        </a:rPr>
                        <a:t>-</a:t>
                      </a:r>
                    </a:p>
                  </a:txBody>
                  <a:tcPr marL="3641" marR="3641" marT="3641" marB="0" anchor="ctr">
                    <a:lnL w="12700" cap="flat" cmpd="sng" algn="ctr">
                      <a:solidFill>
                        <a:schemeClr val="bg1">
                          <a:lumMod val="75000"/>
                        </a:schemeClr>
                      </a:solidFill>
                      <a:prstDash val="sysDot"/>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ysDot"/>
                      <a:round/>
                      <a:headEnd type="none" w="med" len="med"/>
                      <a:tailEnd type="none" w="med" len="med"/>
                    </a:lnT>
                    <a:lnB w="12700" cap="flat" cmpd="sng" algn="ctr">
                      <a:solidFill>
                        <a:schemeClr val="bg1">
                          <a:lumMod val="75000"/>
                        </a:schemeClr>
                      </a:solidFill>
                      <a:prstDash val="sysDot"/>
                      <a:round/>
                      <a:headEnd type="none" w="med" len="med"/>
                      <a:tailEnd type="none" w="med" len="med"/>
                    </a:lnB>
                    <a:solidFill>
                      <a:schemeClr val="bg1"/>
                    </a:solidFill>
                  </a:tcPr>
                </a:tc>
                <a:tc>
                  <a:txBody>
                    <a:bodyPr/>
                    <a:lstStyle/>
                    <a:p>
                      <a:pPr algn="ctr" rtl="0" fontAlgn="ctr"/>
                      <a:r>
                        <a:rPr lang="sv-SE" sz="1200" b="0" i="0" u="none" strike="noStrike" dirty="0">
                          <a:solidFill>
                            <a:srgbClr val="000000"/>
                          </a:solidFill>
                          <a:effectLst/>
                          <a:latin typeface="+mn-lt"/>
                        </a:rPr>
                        <a:t>-</a:t>
                      </a:r>
                    </a:p>
                  </a:txBody>
                  <a:tcPr marL="3641" marR="3641" marT="3641"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ysDot"/>
                      <a:round/>
                      <a:headEnd type="none" w="med" len="med"/>
                      <a:tailEnd type="none" w="med" len="med"/>
                    </a:lnR>
                    <a:lnT w="12700" cap="flat" cmpd="sng" algn="ctr">
                      <a:solidFill>
                        <a:schemeClr val="bg1">
                          <a:lumMod val="75000"/>
                        </a:schemeClr>
                      </a:solidFill>
                      <a:prstDash val="sysDot"/>
                      <a:round/>
                      <a:headEnd type="none" w="med" len="med"/>
                      <a:tailEnd type="none" w="med" len="med"/>
                    </a:lnT>
                    <a:lnB w="12700" cap="flat" cmpd="sng" algn="ctr">
                      <a:solidFill>
                        <a:schemeClr val="bg1">
                          <a:lumMod val="75000"/>
                        </a:schemeClr>
                      </a:solidFill>
                      <a:prstDash val="sysDot"/>
                      <a:round/>
                      <a:headEnd type="none" w="med" len="med"/>
                      <a:tailEnd type="none" w="med" len="med"/>
                    </a:lnB>
                    <a:solidFill>
                      <a:schemeClr val="bg1"/>
                    </a:solidFill>
                  </a:tcPr>
                </a:tc>
                <a:tc>
                  <a:txBody>
                    <a:bodyPr/>
                    <a:lstStyle/>
                    <a:p>
                      <a:pPr algn="ctr" rtl="0" fontAlgn="ctr"/>
                      <a:r>
                        <a:rPr lang="sv-SE" sz="1200" b="0" i="0" u="none" strike="noStrike" dirty="0">
                          <a:solidFill>
                            <a:srgbClr val="000000"/>
                          </a:solidFill>
                          <a:effectLst/>
                          <a:latin typeface="+mn-lt"/>
                        </a:rPr>
                        <a:t>180 kr</a:t>
                      </a:r>
                    </a:p>
                  </a:txBody>
                  <a:tcPr marL="3641" marR="3641" marT="3641" marB="0" anchor="ctr">
                    <a:lnL w="12700" cap="flat" cmpd="sng" algn="ctr">
                      <a:solidFill>
                        <a:schemeClr val="bg1">
                          <a:lumMod val="75000"/>
                        </a:schemeClr>
                      </a:solidFill>
                      <a:prstDash val="sysDot"/>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ysDot"/>
                      <a:round/>
                      <a:headEnd type="none" w="med" len="med"/>
                      <a:tailEnd type="none" w="med" len="med"/>
                    </a:lnT>
                    <a:lnB w="12700" cap="flat" cmpd="sng" algn="ctr">
                      <a:solidFill>
                        <a:schemeClr val="bg1">
                          <a:lumMod val="75000"/>
                        </a:schemeClr>
                      </a:solidFill>
                      <a:prstDash val="sysDot"/>
                      <a:round/>
                      <a:headEnd type="none" w="med" len="med"/>
                      <a:tailEnd type="none" w="med" len="med"/>
                    </a:lnB>
                    <a:solidFill>
                      <a:schemeClr val="bg1"/>
                    </a:solidFill>
                  </a:tcPr>
                </a:tc>
                <a:extLst>
                  <a:ext uri="{0D108BD9-81ED-4DB2-BD59-A6C34878D82A}">
                    <a16:rowId xmlns:a16="http://schemas.microsoft.com/office/drawing/2014/main" val="3315145537"/>
                  </a:ext>
                </a:extLst>
              </a:tr>
              <a:tr h="334672">
                <a:tc>
                  <a:txBody>
                    <a:bodyPr/>
                    <a:lstStyle/>
                    <a:p>
                      <a:pPr algn="l" rtl="0" fontAlgn="ctr"/>
                      <a:r>
                        <a:rPr lang="sv-SE" sz="1200" b="1" u="none" strike="noStrike" dirty="0">
                          <a:effectLst/>
                          <a:latin typeface="+mn-lt"/>
                        </a:rPr>
                        <a:t>Fondrabatter</a:t>
                      </a:r>
                      <a:endParaRPr lang="sv-SE" sz="1200" b="1" i="0" u="none" strike="noStrike" dirty="0">
                        <a:solidFill>
                          <a:srgbClr val="FFFFFF"/>
                        </a:solidFill>
                        <a:effectLst/>
                        <a:latin typeface="+mn-lt"/>
                      </a:endParaRPr>
                    </a:p>
                  </a:txBody>
                  <a:tcPr marL="72000" marR="3641" marT="3641"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ysDot"/>
                      <a:round/>
                      <a:headEnd type="none" w="med" len="med"/>
                      <a:tailEnd type="none" w="med" len="med"/>
                    </a:lnR>
                    <a:lnT w="12700" cap="flat" cmpd="sng" algn="ctr">
                      <a:solidFill>
                        <a:schemeClr val="bg1">
                          <a:lumMod val="75000"/>
                        </a:schemeClr>
                      </a:solidFill>
                      <a:prstDash val="sysDot"/>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algn="ctr" rtl="0" fontAlgn="ctr"/>
                      <a:r>
                        <a:rPr lang="sv-SE" sz="1200" b="0" i="0" u="none" strike="noStrike" dirty="0">
                          <a:solidFill>
                            <a:srgbClr val="000000"/>
                          </a:solidFill>
                          <a:effectLst/>
                          <a:latin typeface="+mn-lt"/>
                        </a:rPr>
                        <a:t>Ja</a:t>
                      </a:r>
                    </a:p>
                  </a:txBody>
                  <a:tcPr marL="3641" marR="3641" marT="3641" marB="0" anchor="ctr">
                    <a:lnL w="12700" cap="flat" cmpd="sng" algn="ctr">
                      <a:solidFill>
                        <a:schemeClr val="bg1">
                          <a:lumMod val="75000"/>
                        </a:schemeClr>
                      </a:solidFill>
                      <a:prstDash val="sysDot"/>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ysDot"/>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algn="ctr" rtl="0" fontAlgn="ctr"/>
                      <a:r>
                        <a:rPr lang="sv-SE" sz="1200" b="0" i="0" u="none" strike="noStrike" dirty="0">
                          <a:solidFill>
                            <a:srgbClr val="000000"/>
                          </a:solidFill>
                          <a:effectLst/>
                          <a:latin typeface="+mn-lt"/>
                        </a:rPr>
                        <a:t>-</a:t>
                      </a:r>
                    </a:p>
                  </a:txBody>
                  <a:tcPr marL="3641" marR="3641" marT="3641"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ysDot"/>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algn="ctr" rtl="0" fontAlgn="ctr"/>
                      <a:r>
                        <a:rPr lang="sv-SE" sz="1200" b="0" i="0" u="none" strike="noStrike" dirty="0">
                          <a:solidFill>
                            <a:srgbClr val="000000"/>
                          </a:solidFill>
                          <a:effectLst/>
                          <a:latin typeface="+mn-lt"/>
                        </a:rPr>
                        <a:t>-</a:t>
                      </a:r>
                    </a:p>
                  </a:txBody>
                  <a:tcPr marL="3641" marR="3641" marT="3641"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ysDot"/>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3133456425"/>
                  </a:ext>
                </a:extLst>
              </a:tr>
            </a:tbl>
          </a:graphicData>
        </a:graphic>
      </p:graphicFrame>
      <p:grpSp>
        <p:nvGrpSpPr>
          <p:cNvPr id="10" name="Group 9">
            <a:extLst>
              <a:ext uri="{FF2B5EF4-FFF2-40B4-BE49-F238E27FC236}">
                <a16:creationId xmlns:a16="http://schemas.microsoft.com/office/drawing/2014/main" id="{6E40BB0E-62CC-6224-68AB-9F85083899FE}"/>
              </a:ext>
            </a:extLst>
          </p:cNvPr>
          <p:cNvGrpSpPr/>
          <p:nvPr/>
        </p:nvGrpSpPr>
        <p:grpSpPr>
          <a:xfrm>
            <a:off x="6232290" y="4199956"/>
            <a:ext cx="5294198" cy="1837305"/>
            <a:chOff x="22586115" y="4977944"/>
            <a:chExt cx="7306056" cy="833478"/>
          </a:xfrm>
        </p:grpSpPr>
        <p:sp>
          <p:nvSpPr>
            <p:cNvPr id="11" name="Title 2">
              <a:extLst>
                <a:ext uri="{FF2B5EF4-FFF2-40B4-BE49-F238E27FC236}">
                  <a16:creationId xmlns:a16="http://schemas.microsoft.com/office/drawing/2014/main" id="{5B8AFA78-4A12-9161-A87C-6A3802F7B74A}"/>
                </a:ext>
              </a:extLst>
            </p:cNvPr>
            <p:cNvSpPr txBox="1">
              <a:spLocks/>
            </p:cNvSpPr>
            <p:nvPr/>
          </p:nvSpPr>
          <p:spPr>
            <a:xfrm>
              <a:off x="22586115" y="5139229"/>
              <a:ext cx="7306056" cy="672193"/>
            </a:xfrm>
            <a:prstGeom prst="rect">
              <a:avLst/>
            </a:prstGeom>
          </p:spPr>
          <p:txBody>
            <a:bodyPr vert="horz" lIns="0" tIns="0" rIns="0" bIns="0" rtlCol="0" anchor="t" anchorCtr="0">
              <a:noAutofit/>
            </a:bodyPr>
            <a:lstStyle>
              <a:lvl1pPr algn="l" defTabSz="914400" rtl="0" eaLnBrk="1" latinLnBrk="0" hangingPunct="1">
                <a:lnSpc>
                  <a:spcPct val="90000"/>
                </a:lnSpc>
                <a:spcBef>
                  <a:spcPct val="0"/>
                </a:spcBef>
                <a:buNone/>
                <a:defRPr sz="3000" b="0" kern="1200">
                  <a:solidFill>
                    <a:schemeClr val="tx1"/>
                  </a:solidFill>
                  <a:latin typeface="+mj-lt"/>
                  <a:ea typeface="+mj-ea"/>
                  <a:cs typeface="+mj-cs"/>
                </a:defRPr>
              </a:lvl1pPr>
            </a:lstStyle>
            <a:p>
              <a:pPr marL="285750" indent="-285750">
                <a:spcBef>
                  <a:spcPts val="600"/>
                </a:spcBef>
                <a:buFont typeface="Wingdings" panose="05000000000000000000" pitchFamily="2" charset="2"/>
                <a:buChar char="ü"/>
              </a:pPr>
              <a:r>
                <a:rPr lang="sv-SE" sz="1400" b="1" dirty="0">
                  <a:latin typeface="+mn-lt"/>
                </a:rPr>
                <a:t>Attraktivt prissatt –</a:t>
              </a:r>
              <a:r>
                <a:rPr lang="sv-SE" sz="1400" dirty="0">
                  <a:latin typeface="+mn-lt"/>
                </a:rPr>
                <a:t> Låga avgifter och fondrabatter för att kunna ge era kunder en ännu bättre pension</a:t>
              </a:r>
            </a:p>
            <a:p>
              <a:pPr marL="285750" indent="-285750">
                <a:spcBef>
                  <a:spcPts val="600"/>
                </a:spcBef>
                <a:buFont typeface="Wingdings" panose="05000000000000000000" pitchFamily="2" charset="2"/>
                <a:buChar char="ü"/>
              </a:pPr>
              <a:r>
                <a:rPr lang="sv-SE" sz="1400" b="1" dirty="0">
                  <a:latin typeface="+mn-lt"/>
                </a:rPr>
                <a:t>Attraktivt fondutbud </a:t>
              </a:r>
              <a:r>
                <a:rPr lang="sv-SE" sz="1400" dirty="0">
                  <a:latin typeface="+mn-lt"/>
                </a:rPr>
                <a:t>– Oberoende och hållbart med tillgång till ledande fondförvaltare</a:t>
              </a:r>
            </a:p>
            <a:p>
              <a:pPr marL="285750" indent="-285750">
                <a:spcBef>
                  <a:spcPts val="600"/>
                </a:spcBef>
                <a:buFont typeface="Wingdings" panose="05000000000000000000" pitchFamily="2" charset="2"/>
                <a:buChar char="ü"/>
              </a:pPr>
              <a:endParaRPr lang="sv-SE" sz="1400" dirty="0">
                <a:latin typeface="+mn-lt"/>
              </a:endParaRPr>
            </a:p>
          </p:txBody>
        </p:sp>
        <p:sp>
          <p:nvSpPr>
            <p:cNvPr id="12" name="Title 2">
              <a:extLst>
                <a:ext uri="{FF2B5EF4-FFF2-40B4-BE49-F238E27FC236}">
                  <a16:creationId xmlns:a16="http://schemas.microsoft.com/office/drawing/2014/main" id="{C193CCD8-CC7A-049F-6AA4-D4CE3483974F}"/>
                </a:ext>
              </a:extLst>
            </p:cNvPr>
            <p:cNvSpPr txBox="1">
              <a:spLocks/>
            </p:cNvSpPr>
            <p:nvPr/>
          </p:nvSpPr>
          <p:spPr>
            <a:xfrm>
              <a:off x="22586117" y="4977944"/>
              <a:ext cx="5688000" cy="161285"/>
            </a:xfrm>
            <a:prstGeom prst="rect">
              <a:avLst/>
            </a:prstGeom>
          </p:spPr>
          <p:txBody>
            <a:bodyPr vert="horz" lIns="0" tIns="0" rIns="0" bIns="0" rtlCol="0" anchor="t" anchorCtr="0">
              <a:noAutofit/>
            </a:bodyPr>
            <a:lstStyle>
              <a:lvl1pPr algn="l" defTabSz="914400" rtl="0" eaLnBrk="1" latinLnBrk="0" hangingPunct="1">
                <a:lnSpc>
                  <a:spcPct val="90000"/>
                </a:lnSpc>
                <a:spcBef>
                  <a:spcPct val="0"/>
                </a:spcBef>
                <a:buNone/>
                <a:defRPr sz="3000" b="0" kern="1200">
                  <a:solidFill>
                    <a:schemeClr val="tx1"/>
                  </a:solidFill>
                  <a:latin typeface="+mj-lt"/>
                  <a:ea typeface="+mj-ea"/>
                  <a:cs typeface="+mj-cs"/>
                </a:defRPr>
              </a:lvl1pPr>
            </a:lstStyle>
            <a:p>
              <a:r>
                <a:rPr lang="sv-SE" sz="1600" b="1" dirty="0">
                  <a:latin typeface="+mn-lt"/>
                </a:rPr>
                <a:t>Fördelar för er</a:t>
              </a:r>
              <a:endParaRPr lang="sv-SE" sz="1600" dirty="0">
                <a:latin typeface="+mn-lt"/>
              </a:endParaRPr>
            </a:p>
          </p:txBody>
        </p:sp>
      </p:grpSp>
      <p:pic>
        <p:nvPicPr>
          <p:cNvPr id="13" name="Picture 12">
            <a:extLst>
              <a:ext uri="{FF2B5EF4-FFF2-40B4-BE49-F238E27FC236}">
                <a16:creationId xmlns:a16="http://schemas.microsoft.com/office/drawing/2014/main" id="{0FFE39DC-1C36-117F-C1CC-04F9F44F0C3A}"/>
              </a:ext>
            </a:extLst>
          </p:cNvPr>
          <p:cNvPicPr>
            <a:picLocks noChangeAspect="1"/>
          </p:cNvPicPr>
          <p:nvPr/>
        </p:nvPicPr>
        <p:blipFill>
          <a:blip r:embed="rId5"/>
          <a:stretch>
            <a:fillRect/>
          </a:stretch>
        </p:blipFill>
        <p:spPr>
          <a:xfrm>
            <a:off x="665512" y="532096"/>
            <a:ext cx="5346655" cy="5505165"/>
          </a:xfrm>
          <a:prstGeom prst="rect">
            <a:avLst/>
          </a:prstGeom>
        </p:spPr>
      </p:pic>
      <p:sp>
        <p:nvSpPr>
          <p:cNvPr id="2" name="Title 1">
            <a:extLst>
              <a:ext uri="{FF2B5EF4-FFF2-40B4-BE49-F238E27FC236}">
                <a16:creationId xmlns:a16="http://schemas.microsoft.com/office/drawing/2014/main" id="{8362A3A4-8E2E-7E76-6293-E4535DE1E349}"/>
              </a:ext>
            </a:extLst>
          </p:cNvPr>
          <p:cNvSpPr txBox="1">
            <a:spLocks/>
          </p:cNvSpPr>
          <p:nvPr/>
        </p:nvSpPr>
        <p:spPr>
          <a:xfrm>
            <a:off x="1346516" y="2975233"/>
            <a:ext cx="3984647" cy="618889"/>
          </a:xfrm>
          <a:prstGeom prst="rect">
            <a:avLst/>
          </a:prstGeom>
        </p:spPr>
        <p:txBody>
          <a:bodyPr vert="horz" lIns="0" tIns="0" rIns="0" bIns="0" rtlCol="0" anchor="b" anchorCtr="0">
            <a:noAutofit/>
          </a:bodyPr>
          <a:lstStyle>
            <a:lvl1pPr algn="l" defTabSz="914400" rtl="0" eaLnBrk="1" latinLnBrk="0" hangingPunct="1">
              <a:lnSpc>
                <a:spcPct val="90000"/>
              </a:lnSpc>
              <a:spcBef>
                <a:spcPct val="0"/>
              </a:spcBef>
              <a:buNone/>
              <a:defRPr sz="3000" b="1" kern="1200">
                <a:solidFill>
                  <a:schemeClr val="tx1"/>
                </a:solidFill>
                <a:latin typeface="+mj-lt"/>
                <a:ea typeface="+mj-ea"/>
                <a:cs typeface="+mj-cs"/>
              </a:defRPr>
            </a:lvl1pPr>
          </a:lstStyle>
          <a:p>
            <a:pPr algn="ctr"/>
            <a:r>
              <a:rPr lang="sv-SE" sz="4000" dirty="0" err="1"/>
              <a:t>Maxplan</a:t>
            </a:r>
            <a:r>
              <a:rPr lang="sv-SE" sz="4000" dirty="0"/>
              <a:t> PC</a:t>
            </a:r>
          </a:p>
        </p:txBody>
      </p:sp>
      <p:pic>
        <p:nvPicPr>
          <p:cNvPr id="4" name="Picture 7">
            <a:extLst>
              <a:ext uri="{FF2B5EF4-FFF2-40B4-BE49-F238E27FC236}">
                <a16:creationId xmlns:a16="http://schemas.microsoft.com/office/drawing/2014/main" id="{66D8699E-AA42-983C-05B8-CC3E7FF4DDCB}"/>
              </a:ext>
            </a:extLst>
          </p:cNvPr>
          <p:cNvPicPr>
            <a:picLocks noChangeAspect="1"/>
          </p:cNvPicPr>
          <p:nvPr/>
        </p:nvPicPr>
        <p:blipFill>
          <a:blip r:embed="rId6"/>
          <a:stretch>
            <a:fillRect/>
          </a:stretch>
        </p:blipFill>
        <p:spPr>
          <a:xfrm>
            <a:off x="2657484" y="5322972"/>
            <a:ext cx="1341733" cy="420037"/>
          </a:xfrm>
          <a:prstGeom prst="rect">
            <a:avLst/>
          </a:prstGeom>
        </p:spPr>
      </p:pic>
    </p:spTree>
    <p:extLst>
      <p:ext uri="{BB962C8B-B14F-4D97-AF65-F5344CB8AC3E}">
        <p14:creationId xmlns:p14="http://schemas.microsoft.com/office/powerpoint/2010/main" val="341855733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ubrik 3">
            <a:extLst>
              <a:ext uri="{FF2B5EF4-FFF2-40B4-BE49-F238E27FC236}">
                <a16:creationId xmlns:a16="http://schemas.microsoft.com/office/drawing/2014/main" id="{0F2AF7AD-6506-CCDE-80A5-D1FEFB192A31}"/>
              </a:ext>
            </a:extLst>
          </p:cNvPr>
          <p:cNvSpPr>
            <a:spLocks noGrp="1"/>
          </p:cNvSpPr>
          <p:nvPr>
            <p:ph type="title"/>
          </p:nvPr>
        </p:nvSpPr>
        <p:spPr/>
        <p:txBody>
          <a:bodyPr/>
          <a:lstStyle/>
          <a:p>
            <a:r>
              <a:rPr lang="sv-SE" dirty="0"/>
              <a:t>Tidslinje – vad händer nu, snart och sen</a:t>
            </a:r>
          </a:p>
        </p:txBody>
      </p:sp>
      <p:sp>
        <p:nvSpPr>
          <p:cNvPr id="5" name="Platshållare för innehåll 4">
            <a:extLst>
              <a:ext uri="{FF2B5EF4-FFF2-40B4-BE49-F238E27FC236}">
                <a16:creationId xmlns:a16="http://schemas.microsoft.com/office/drawing/2014/main" id="{01A52524-01BC-70F1-60BC-24BB8494F98A}"/>
              </a:ext>
            </a:extLst>
          </p:cNvPr>
          <p:cNvSpPr>
            <a:spLocks noGrp="1"/>
          </p:cNvSpPr>
          <p:nvPr>
            <p:ph sz="quarter" idx="20"/>
          </p:nvPr>
        </p:nvSpPr>
        <p:spPr/>
        <p:txBody>
          <a:bodyPr/>
          <a:lstStyle/>
          <a:p>
            <a:r>
              <a:rPr lang="sv-SE" dirty="0"/>
              <a:t>Fyll på vad vi jobbar på just nu</a:t>
            </a:r>
          </a:p>
          <a:p>
            <a:r>
              <a:rPr lang="sv-SE" dirty="0"/>
              <a:t>Vad ser vi på kortare sikt</a:t>
            </a:r>
          </a:p>
          <a:p>
            <a:r>
              <a:rPr lang="sv-SE" dirty="0"/>
              <a:t>Vad har vi på längre sikt</a:t>
            </a:r>
          </a:p>
        </p:txBody>
      </p:sp>
      <p:sp>
        <p:nvSpPr>
          <p:cNvPr id="2" name="Platshållare för sidfot 1">
            <a:extLst>
              <a:ext uri="{FF2B5EF4-FFF2-40B4-BE49-F238E27FC236}">
                <a16:creationId xmlns:a16="http://schemas.microsoft.com/office/drawing/2014/main" id="{E74D72A3-2FBE-3661-717C-E98B03366263}"/>
              </a:ext>
            </a:extLst>
          </p:cNvPr>
          <p:cNvSpPr>
            <a:spLocks noGrp="1"/>
          </p:cNvSpPr>
          <p:nvPr>
            <p:ph type="ftr" sz="quarter" idx="22"/>
          </p:nvPr>
        </p:nvSpPr>
        <p:spPr/>
        <p:txBody>
          <a:bodyPr/>
          <a:lstStyle/>
          <a:p>
            <a:r>
              <a:rPr lang="sv-SE"/>
              <a:t>2023 11 30</a:t>
            </a:r>
            <a:endParaRPr lang="sv-SE" dirty="0"/>
          </a:p>
        </p:txBody>
      </p:sp>
      <p:sp>
        <p:nvSpPr>
          <p:cNvPr id="3" name="Platshållare för bildnummer 2">
            <a:extLst>
              <a:ext uri="{FF2B5EF4-FFF2-40B4-BE49-F238E27FC236}">
                <a16:creationId xmlns:a16="http://schemas.microsoft.com/office/drawing/2014/main" id="{47B0EFCB-338F-5B81-67B1-C389B08DB283}"/>
              </a:ext>
            </a:extLst>
          </p:cNvPr>
          <p:cNvSpPr>
            <a:spLocks noGrp="1"/>
          </p:cNvSpPr>
          <p:nvPr>
            <p:ph type="sldNum" sz="quarter" idx="23"/>
          </p:nvPr>
        </p:nvSpPr>
        <p:spPr/>
        <p:txBody>
          <a:bodyPr/>
          <a:lstStyle/>
          <a:p>
            <a:fld id="{F21AD1EF-0862-4970-85B2-DC445227086F}" type="slidenum">
              <a:rPr lang="sv-SE" smtClean="0"/>
              <a:pPr/>
              <a:t>17</a:t>
            </a:fld>
            <a:endParaRPr lang="sv-SE" dirty="0"/>
          </a:p>
        </p:txBody>
      </p:sp>
    </p:spTree>
    <p:extLst>
      <p:ext uri="{BB962C8B-B14F-4D97-AF65-F5344CB8AC3E}">
        <p14:creationId xmlns:p14="http://schemas.microsoft.com/office/powerpoint/2010/main" val="366991035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7" name="Rak koppling 16">
            <a:extLst>
              <a:ext uri="{FF2B5EF4-FFF2-40B4-BE49-F238E27FC236}">
                <a16:creationId xmlns:a16="http://schemas.microsoft.com/office/drawing/2014/main" id="{15A5EE11-4B95-C840-24AB-B8A71A2BBA19}"/>
              </a:ext>
            </a:extLst>
          </p:cNvPr>
          <p:cNvCxnSpPr>
            <a:cxnSpLocks/>
          </p:cNvCxnSpPr>
          <p:nvPr/>
        </p:nvCxnSpPr>
        <p:spPr>
          <a:xfrm>
            <a:off x="0" y="3429000"/>
            <a:ext cx="8181410" cy="0"/>
          </a:xfrm>
          <a:prstGeom prst="line">
            <a:avLst/>
          </a:prstGeom>
          <a:ln w="215900" cap="rnd">
            <a:gradFill>
              <a:gsLst>
                <a:gs pos="69000">
                  <a:schemeClr val="accent1"/>
                </a:gs>
                <a:gs pos="36000">
                  <a:schemeClr val="accent3"/>
                </a:gs>
                <a:gs pos="0">
                  <a:schemeClr val="accent4"/>
                </a:gs>
                <a:gs pos="100000">
                  <a:schemeClr val="accent2"/>
                </a:gs>
              </a:gsLst>
              <a:lin ang="0" scaled="0"/>
            </a:gradFill>
          </a:ln>
        </p:spPr>
        <p:style>
          <a:lnRef idx="1">
            <a:schemeClr val="accent1"/>
          </a:lnRef>
          <a:fillRef idx="0">
            <a:schemeClr val="accent1"/>
          </a:fillRef>
          <a:effectRef idx="0">
            <a:schemeClr val="accent1"/>
          </a:effectRef>
          <a:fontRef idx="minor">
            <a:schemeClr val="tx1"/>
          </a:fontRef>
        </p:style>
      </p:cxnSp>
      <p:sp>
        <p:nvSpPr>
          <p:cNvPr id="2" name="Rubrik 1">
            <a:extLst>
              <a:ext uri="{FF2B5EF4-FFF2-40B4-BE49-F238E27FC236}">
                <a16:creationId xmlns:a16="http://schemas.microsoft.com/office/drawing/2014/main" id="{75033A4B-2103-F3B2-3794-05A0BA8E1587}"/>
              </a:ext>
            </a:extLst>
          </p:cNvPr>
          <p:cNvSpPr>
            <a:spLocks noGrp="1"/>
          </p:cNvSpPr>
          <p:nvPr>
            <p:ph type="title"/>
          </p:nvPr>
        </p:nvSpPr>
        <p:spPr/>
        <p:txBody>
          <a:bodyPr/>
          <a:lstStyle/>
          <a:p>
            <a:r>
              <a:rPr lang="sv-SE" dirty="0"/>
              <a:t>Vad är på gång? </a:t>
            </a:r>
          </a:p>
        </p:txBody>
      </p:sp>
      <p:sp>
        <p:nvSpPr>
          <p:cNvPr id="3" name="Platshållare för sidfot 2">
            <a:extLst>
              <a:ext uri="{FF2B5EF4-FFF2-40B4-BE49-F238E27FC236}">
                <a16:creationId xmlns:a16="http://schemas.microsoft.com/office/drawing/2014/main" id="{9DDC5AC2-A444-1562-1844-C55EB3A61759}"/>
              </a:ext>
            </a:extLst>
          </p:cNvPr>
          <p:cNvSpPr>
            <a:spLocks noGrp="1"/>
          </p:cNvSpPr>
          <p:nvPr>
            <p:ph type="ftr" sz="quarter" idx="14"/>
          </p:nvPr>
        </p:nvSpPr>
        <p:spPr/>
        <p:txBody>
          <a:bodyPr/>
          <a:lstStyle/>
          <a:p>
            <a:r>
              <a:rPr lang="sv-SE"/>
              <a:t>2023 11 30</a:t>
            </a:r>
            <a:endParaRPr lang="sv-SE" dirty="0"/>
          </a:p>
        </p:txBody>
      </p:sp>
      <p:sp>
        <p:nvSpPr>
          <p:cNvPr id="4" name="Platshållare för bildnummer 3">
            <a:extLst>
              <a:ext uri="{FF2B5EF4-FFF2-40B4-BE49-F238E27FC236}">
                <a16:creationId xmlns:a16="http://schemas.microsoft.com/office/drawing/2014/main" id="{77238F30-E080-AAAC-54FF-4BA0BD7B1DF3}"/>
              </a:ext>
            </a:extLst>
          </p:cNvPr>
          <p:cNvSpPr>
            <a:spLocks noGrp="1"/>
          </p:cNvSpPr>
          <p:nvPr>
            <p:ph type="sldNum" sz="quarter" idx="15"/>
          </p:nvPr>
        </p:nvSpPr>
        <p:spPr/>
        <p:txBody>
          <a:bodyPr/>
          <a:lstStyle/>
          <a:p>
            <a:fld id="{F21AD1EF-0862-4970-85B2-DC445227086F}" type="slidenum">
              <a:rPr lang="sv-SE" smtClean="0"/>
              <a:pPr/>
              <a:t>18</a:t>
            </a:fld>
            <a:endParaRPr lang="sv-SE" dirty="0"/>
          </a:p>
        </p:txBody>
      </p:sp>
      <p:sp>
        <p:nvSpPr>
          <p:cNvPr id="9" name="Platshållare för innehåll 8">
            <a:extLst>
              <a:ext uri="{FF2B5EF4-FFF2-40B4-BE49-F238E27FC236}">
                <a16:creationId xmlns:a16="http://schemas.microsoft.com/office/drawing/2014/main" id="{9545A3FA-33F9-449E-13BB-7610090DA37F}"/>
              </a:ext>
            </a:extLst>
          </p:cNvPr>
          <p:cNvSpPr>
            <a:spLocks noGrp="1"/>
          </p:cNvSpPr>
          <p:nvPr>
            <p:ph sz="quarter" idx="16"/>
          </p:nvPr>
        </p:nvSpPr>
        <p:spPr>
          <a:xfrm>
            <a:off x="658813" y="2871917"/>
            <a:ext cx="3466609" cy="283828"/>
          </a:xfrm>
        </p:spPr>
        <p:txBody>
          <a:bodyPr/>
          <a:lstStyle/>
          <a:p>
            <a:pPr marL="0" indent="0">
              <a:buNone/>
            </a:pPr>
            <a:r>
              <a:rPr lang="sv-SE" sz="1800" dirty="0">
                <a:latin typeface="+mj-lt"/>
              </a:rPr>
              <a:t>Just nu</a:t>
            </a:r>
          </a:p>
        </p:txBody>
      </p:sp>
      <p:sp>
        <p:nvSpPr>
          <p:cNvPr id="11" name="Platshållare för innehåll 10">
            <a:extLst>
              <a:ext uri="{FF2B5EF4-FFF2-40B4-BE49-F238E27FC236}">
                <a16:creationId xmlns:a16="http://schemas.microsoft.com/office/drawing/2014/main" id="{5202A90A-6984-7787-ECA5-18EC62853152}"/>
              </a:ext>
            </a:extLst>
          </p:cNvPr>
          <p:cNvSpPr>
            <a:spLocks noGrp="1"/>
          </p:cNvSpPr>
          <p:nvPr>
            <p:ph sz="quarter" idx="25"/>
          </p:nvPr>
        </p:nvSpPr>
        <p:spPr>
          <a:xfrm>
            <a:off x="8066580" y="2871916"/>
            <a:ext cx="3466607" cy="283828"/>
          </a:xfrm>
        </p:spPr>
        <p:txBody>
          <a:bodyPr/>
          <a:lstStyle/>
          <a:p>
            <a:pPr marL="0" indent="0">
              <a:buNone/>
            </a:pPr>
            <a:r>
              <a:rPr lang="sv-SE" sz="1800" dirty="0">
                <a:latin typeface="+mj-lt"/>
              </a:rPr>
              <a:t>Längre fram</a:t>
            </a:r>
          </a:p>
        </p:txBody>
      </p:sp>
      <p:sp>
        <p:nvSpPr>
          <p:cNvPr id="13" name="Platshållare för innehåll 12">
            <a:extLst>
              <a:ext uri="{FF2B5EF4-FFF2-40B4-BE49-F238E27FC236}">
                <a16:creationId xmlns:a16="http://schemas.microsoft.com/office/drawing/2014/main" id="{E62EB0D1-D588-E779-FA96-DD1AF21223BD}"/>
              </a:ext>
            </a:extLst>
          </p:cNvPr>
          <p:cNvSpPr>
            <a:spLocks noGrp="1"/>
          </p:cNvSpPr>
          <p:nvPr>
            <p:ph sz="quarter" idx="17"/>
          </p:nvPr>
        </p:nvSpPr>
        <p:spPr>
          <a:xfrm>
            <a:off x="4337689" y="2871917"/>
            <a:ext cx="3466609" cy="283828"/>
          </a:xfrm>
        </p:spPr>
        <p:txBody>
          <a:bodyPr/>
          <a:lstStyle/>
          <a:p>
            <a:pPr marL="0" indent="0">
              <a:buNone/>
            </a:pPr>
            <a:r>
              <a:rPr lang="sv-SE" sz="1800" dirty="0">
                <a:latin typeface="+mj-lt"/>
              </a:rPr>
              <a:t>Kommer snart</a:t>
            </a:r>
          </a:p>
        </p:txBody>
      </p:sp>
      <p:sp>
        <p:nvSpPr>
          <p:cNvPr id="21" name="Ellips 20">
            <a:extLst>
              <a:ext uri="{FF2B5EF4-FFF2-40B4-BE49-F238E27FC236}">
                <a16:creationId xmlns:a16="http://schemas.microsoft.com/office/drawing/2014/main" id="{B721CA9A-3041-DBBF-FFBB-70E15717240C}"/>
              </a:ext>
            </a:extLst>
          </p:cNvPr>
          <p:cNvSpPr/>
          <p:nvPr/>
        </p:nvSpPr>
        <p:spPr>
          <a:xfrm>
            <a:off x="675483" y="3353509"/>
            <a:ext cx="150982" cy="150982"/>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1600" dirty="0" err="1"/>
          </a:p>
        </p:txBody>
      </p:sp>
      <p:sp>
        <p:nvSpPr>
          <p:cNvPr id="24" name="Platshållare för innehåll 8">
            <a:extLst>
              <a:ext uri="{FF2B5EF4-FFF2-40B4-BE49-F238E27FC236}">
                <a16:creationId xmlns:a16="http://schemas.microsoft.com/office/drawing/2014/main" id="{FD985FDB-BE6D-476C-51C5-E749CD219775}"/>
              </a:ext>
            </a:extLst>
          </p:cNvPr>
          <p:cNvSpPr txBox="1">
            <a:spLocks/>
          </p:cNvSpPr>
          <p:nvPr/>
        </p:nvSpPr>
        <p:spPr>
          <a:xfrm>
            <a:off x="642523" y="3696110"/>
            <a:ext cx="3312789" cy="2462267"/>
          </a:xfrm>
          <a:prstGeom prst="rect">
            <a:avLst/>
          </a:prstGeom>
        </p:spPr>
        <p:txBody>
          <a:bodyPr vert="horz" lIns="0" tIns="0" rIns="0" bIns="0" rtlCol="0">
            <a:noAutofit/>
          </a:bodyPr>
          <a:lstStyle>
            <a:lvl1pPr marL="195263" indent="-195263" algn="l" defTabSz="914400" rtl="0" eaLnBrk="1" latinLnBrk="0" hangingPunct="1">
              <a:lnSpc>
                <a:spcPct val="110000"/>
              </a:lnSpc>
              <a:spcBef>
                <a:spcPts val="1000"/>
              </a:spcBef>
              <a:spcAft>
                <a:spcPts val="600"/>
              </a:spcAft>
              <a:buClrTx/>
              <a:buFont typeface="Arial" panose="020B0604020202020204" pitchFamily="34" charset="0"/>
              <a:buChar char="•"/>
              <a:defRPr sz="1600" kern="1200">
                <a:solidFill>
                  <a:schemeClr val="tx1"/>
                </a:solidFill>
                <a:latin typeface="+mn-lt"/>
                <a:ea typeface="+mn-ea"/>
                <a:cs typeface="+mn-cs"/>
              </a:defRPr>
            </a:lvl1pPr>
            <a:lvl2pPr marL="355600" indent="-153988" algn="l" defTabSz="914400" rtl="0" eaLnBrk="1" latinLnBrk="0" hangingPunct="1">
              <a:lnSpc>
                <a:spcPct val="110000"/>
              </a:lnSpc>
              <a:spcBef>
                <a:spcPts val="0"/>
              </a:spcBef>
              <a:spcAft>
                <a:spcPts val="500"/>
              </a:spcAft>
              <a:buClrTx/>
              <a:buFont typeface="Arial" panose="020B0604020202020204" pitchFamily="34" charset="0"/>
              <a:buChar char="•"/>
              <a:defRPr sz="1400" kern="1200">
                <a:solidFill>
                  <a:schemeClr val="tx1"/>
                </a:solidFill>
                <a:latin typeface="+mn-lt"/>
                <a:ea typeface="+mn-ea"/>
                <a:cs typeface="+mn-cs"/>
              </a:defRPr>
            </a:lvl2pPr>
            <a:lvl3pPr marL="539750" indent="-184150" algn="l" defTabSz="914400" rtl="0" eaLnBrk="1" latinLnBrk="0" hangingPunct="1">
              <a:lnSpc>
                <a:spcPct val="110000"/>
              </a:lnSpc>
              <a:spcBef>
                <a:spcPts val="0"/>
              </a:spcBef>
              <a:spcAft>
                <a:spcPts val="500"/>
              </a:spcAft>
              <a:buClrTx/>
              <a:buFont typeface="Arial" panose="020B0604020202020204" pitchFamily="34" charset="0"/>
              <a:buChar char="•"/>
              <a:defRPr sz="1200" kern="1200">
                <a:solidFill>
                  <a:schemeClr val="tx1"/>
                </a:solidFill>
                <a:latin typeface="+mn-lt"/>
                <a:ea typeface="+mn-ea"/>
                <a:cs typeface="+mn-cs"/>
              </a:defRPr>
            </a:lvl3pPr>
            <a:lvl4pPr marL="719138" indent="-179388" algn="l" defTabSz="914400" rtl="0" eaLnBrk="1" latinLnBrk="0" hangingPunct="1">
              <a:lnSpc>
                <a:spcPct val="110000"/>
              </a:lnSpc>
              <a:spcBef>
                <a:spcPts val="0"/>
              </a:spcBef>
              <a:spcAft>
                <a:spcPts val="500"/>
              </a:spcAft>
              <a:buClrTx/>
              <a:buFont typeface="Arial" panose="020B0604020202020204" pitchFamily="34" charset="0"/>
              <a:buChar char="•"/>
              <a:defRPr sz="1100" kern="1200">
                <a:solidFill>
                  <a:schemeClr val="tx1"/>
                </a:solidFill>
                <a:latin typeface="+mn-lt"/>
                <a:ea typeface="+mn-ea"/>
                <a:cs typeface="+mn-cs"/>
              </a:defRPr>
            </a:lvl4pPr>
            <a:lvl5pPr marL="896938" indent="-177800" algn="l" defTabSz="914400" rtl="0" eaLnBrk="1" latinLnBrk="0" hangingPunct="1">
              <a:lnSpc>
                <a:spcPct val="110000"/>
              </a:lnSpc>
              <a:spcBef>
                <a:spcPts val="0"/>
              </a:spcBef>
              <a:spcAft>
                <a:spcPts val="500"/>
              </a:spcAft>
              <a:buClrTx/>
              <a:buFont typeface="Arial" panose="020B0604020202020204" pitchFamily="34" charset="0"/>
              <a:buChar char="•"/>
              <a:defRPr sz="11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sv-SE" sz="1400" dirty="0"/>
              <a:t>Text</a:t>
            </a:r>
          </a:p>
        </p:txBody>
      </p:sp>
      <p:sp>
        <p:nvSpPr>
          <p:cNvPr id="25" name="Platshållare för innehåll 10">
            <a:extLst>
              <a:ext uri="{FF2B5EF4-FFF2-40B4-BE49-F238E27FC236}">
                <a16:creationId xmlns:a16="http://schemas.microsoft.com/office/drawing/2014/main" id="{E59106D3-5E61-35E4-8871-C2CEBCC17C90}"/>
              </a:ext>
            </a:extLst>
          </p:cNvPr>
          <p:cNvSpPr txBox="1">
            <a:spLocks/>
          </p:cNvSpPr>
          <p:nvPr/>
        </p:nvSpPr>
        <p:spPr>
          <a:xfrm>
            <a:off x="8050290" y="3696109"/>
            <a:ext cx="3360571" cy="2462253"/>
          </a:xfrm>
          <a:prstGeom prst="rect">
            <a:avLst/>
          </a:prstGeom>
        </p:spPr>
        <p:txBody>
          <a:bodyPr vert="horz" lIns="0" tIns="0" rIns="0" bIns="0" rtlCol="0">
            <a:noAutofit/>
          </a:bodyPr>
          <a:lstStyle>
            <a:lvl1pPr marL="195263" indent="-195263" algn="l" defTabSz="914400" rtl="0" eaLnBrk="1" latinLnBrk="0" hangingPunct="1">
              <a:lnSpc>
                <a:spcPct val="110000"/>
              </a:lnSpc>
              <a:spcBef>
                <a:spcPts val="1000"/>
              </a:spcBef>
              <a:spcAft>
                <a:spcPts val="600"/>
              </a:spcAft>
              <a:buClrTx/>
              <a:buFont typeface="Arial" panose="020B0604020202020204" pitchFamily="34" charset="0"/>
              <a:buChar char="•"/>
              <a:defRPr sz="1600" kern="1200">
                <a:solidFill>
                  <a:schemeClr val="tx1"/>
                </a:solidFill>
                <a:latin typeface="+mn-lt"/>
                <a:ea typeface="+mn-ea"/>
                <a:cs typeface="+mn-cs"/>
              </a:defRPr>
            </a:lvl1pPr>
            <a:lvl2pPr marL="355600" indent="-153988" algn="l" defTabSz="914400" rtl="0" eaLnBrk="1" latinLnBrk="0" hangingPunct="1">
              <a:lnSpc>
                <a:spcPct val="110000"/>
              </a:lnSpc>
              <a:spcBef>
                <a:spcPts val="0"/>
              </a:spcBef>
              <a:spcAft>
                <a:spcPts val="500"/>
              </a:spcAft>
              <a:buClrTx/>
              <a:buFont typeface="Arial" panose="020B0604020202020204" pitchFamily="34" charset="0"/>
              <a:buChar char="•"/>
              <a:defRPr sz="1400" kern="1200">
                <a:solidFill>
                  <a:schemeClr val="tx1"/>
                </a:solidFill>
                <a:latin typeface="+mn-lt"/>
                <a:ea typeface="+mn-ea"/>
                <a:cs typeface="+mn-cs"/>
              </a:defRPr>
            </a:lvl2pPr>
            <a:lvl3pPr marL="539750" indent="-184150" algn="l" defTabSz="914400" rtl="0" eaLnBrk="1" latinLnBrk="0" hangingPunct="1">
              <a:lnSpc>
                <a:spcPct val="110000"/>
              </a:lnSpc>
              <a:spcBef>
                <a:spcPts val="0"/>
              </a:spcBef>
              <a:spcAft>
                <a:spcPts val="500"/>
              </a:spcAft>
              <a:buClrTx/>
              <a:buFont typeface="Arial" panose="020B0604020202020204" pitchFamily="34" charset="0"/>
              <a:buChar char="•"/>
              <a:defRPr sz="1200" kern="1200">
                <a:solidFill>
                  <a:schemeClr val="tx1"/>
                </a:solidFill>
                <a:latin typeface="+mn-lt"/>
                <a:ea typeface="+mn-ea"/>
                <a:cs typeface="+mn-cs"/>
              </a:defRPr>
            </a:lvl3pPr>
            <a:lvl4pPr marL="719138" indent="-179388" algn="l" defTabSz="914400" rtl="0" eaLnBrk="1" latinLnBrk="0" hangingPunct="1">
              <a:lnSpc>
                <a:spcPct val="110000"/>
              </a:lnSpc>
              <a:spcBef>
                <a:spcPts val="0"/>
              </a:spcBef>
              <a:spcAft>
                <a:spcPts val="500"/>
              </a:spcAft>
              <a:buClrTx/>
              <a:buFont typeface="Arial" panose="020B0604020202020204" pitchFamily="34" charset="0"/>
              <a:buChar char="•"/>
              <a:defRPr sz="1100" kern="1200">
                <a:solidFill>
                  <a:schemeClr val="tx1"/>
                </a:solidFill>
                <a:latin typeface="+mn-lt"/>
                <a:ea typeface="+mn-ea"/>
                <a:cs typeface="+mn-cs"/>
              </a:defRPr>
            </a:lvl4pPr>
            <a:lvl5pPr marL="896938" indent="-177800" algn="l" defTabSz="914400" rtl="0" eaLnBrk="1" latinLnBrk="0" hangingPunct="1">
              <a:lnSpc>
                <a:spcPct val="110000"/>
              </a:lnSpc>
              <a:spcBef>
                <a:spcPts val="0"/>
              </a:spcBef>
              <a:spcAft>
                <a:spcPts val="500"/>
              </a:spcAft>
              <a:buClrTx/>
              <a:buFont typeface="Arial" panose="020B0604020202020204" pitchFamily="34" charset="0"/>
              <a:buChar char="•"/>
              <a:defRPr sz="11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sv-SE" sz="1400" dirty="0"/>
              <a:t>Text</a:t>
            </a:r>
          </a:p>
        </p:txBody>
      </p:sp>
      <p:sp>
        <p:nvSpPr>
          <p:cNvPr id="26" name="Platshållare för innehåll 12">
            <a:extLst>
              <a:ext uri="{FF2B5EF4-FFF2-40B4-BE49-F238E27FC236}">
                <a16:creationId xmlns:a16="http://schemas.microsoft.com/office/drawing/2014/main" id="{0DDA9F6B-1B40-0040-4928-FC229E4EC5D5}"/>
              </a:ext>
            </a:extLst>
          </p:cNvPr>
          <p:cNvSpPr txBox="1">
            <a:spLocks/>
          </p:cNvSpPr>
          <p:nvPr/>
        </p:nvSpPr>
        <p:spPr>
          <a:xfrm>
            <a:off x="4321399" y="3696110"/>
            <a:ext cx="3312789" cy="2462261"/>
          </a:xfrm>
          <a:prstGeom prst="rect">
            <a:avLst/>
          </a:prstGeom>
        </p:spPr>
        <p:txBody>
          <a:bodyPr vert="horz" lIns="0" tIns="0" rIns="0" bIns="0" rtlCol="0">
            <a:noAutofit/>
          </a:bodyPr>
          <a:lstStyle>
            <a:lvl1pPr marL="195263" indent="-195263" algn="l" defTabSz="914400" rtl="0" eaLnBrk="1" latinLnBrk="0" hangingPunct="1">
              <a:lnSpc>
                <a:spcPct val="110000"/>
              </a:lnSpc>
              <a:spcBef>
                <a:spcPts val="1000"/>
              </a:spcBef>
              <a:spcAft>
                <a:spcPts val="600"/>
              </a:spcAft>
              <a:buClrTx/>
              <a:buFont typeface="Arial" panose="020B0604020202020204" pitchFamily="34" charset="0"/>
              <a:buChar char="•"/>
              <a:defRPr sz="1600" kern="1200">
                <a:solidFill>
                  <a:schemeClr val="tx1"/>
                </a:solidFill>
                <a:latin typeface="+mn-lt"/>
                <a:ea typeface="+mn-ea"/>
                <a:cs typeface="+mn-cs"/>
              </a:defRPr>
            </a:lvl1pPr>
            <a:lvl2pPr marL="355600" indent="-153988" algn="l" defTabSz="914400" rtl="0" eaLnBrk="1" latinLnBrk="0" hangingPunct="1">
              <a:lnSpc>
                <a:spcPct val="110000"/>
              </a:lnSpc>
              <a:spcBef>
                <a:spcPts val="0"/>
              </a:spcBef>
              <a:spcAft>
                <a:spcPts val="500"/>
              </a:spcAft>
              <a:buClrTx/>
              <a:buFont typeface="Arial" panose="020B0604020202020204" pitchFamily="34" charset="0"/>
              <a:buChar char="•"/>
              <a:defRPr sz="1400" kern="1200">
                <a:solidFill>
                  <a:schemeClr val="tx1"/>
                </a:solidFill>
                <a:latin typeface="+mn-lt"/>
                <a:ea typeface="+mn-ea"/>
                <a:cs typeface="+mn-cs"/>
              </a:defRPr>
            </a:lvl2pPr>
            <a:lvl3pPr marL="539750" indent="-184150" algn="l" defTabSz="914400" rtl="0" eaLnBrk="1" latinLnBrk="0" hangingPunct="1">
              <a:lnSpc>
                <a:spcPct val="110000"/>
              </a:lnSpc>
              <a:spcBef>
                <a:spcPts val="0"/>
              </a:spcBef>
              <a:spcAft>
                <a:spcPts val="500"/>
              </a:spcAft>
              <a:buClrTx/>
              <a:buFont typeface="Arial" panose="020B0604020202020204" pitchFamily="34" charset="0"/>
              <a:buChar char="•"/>
              <a:defRPr sz="1200" kern="1200">
                <a:solidFill>
                  <a:schemeClr val="tx1"/>
                </a:solidFill>
                <a:latin typeface="+mn-lt"/>
                <a:ea typeface="+mn-ea"/>
                <a:cs typeface="+mn-cs"/>
              </a:defRPr>
            </a:lvl3pPr>
            <a:lvl4pPr marL="719138" indent="-179388" algn="l" defTabSz="914400" rtl="0" eaLnBrk="1" latinLnBrk="0" hangingPunct="1">
              <a:lnSpc>
                <a:spcPct val="110000"/>
              </a:lnSpc>
              <a:spcBef>
                <a:spcPts val="0"/>
              </a:spcBef>
              <a:spcAft>
                <a:spcPts val="500"/>
              </a:spcAft>
              <a:buClrTx/>
              <a:buFont typeface="Arial" panose="020B0604020202020204" pitchFamily="34" charset="0"/>
              <a:buChar char="•"/>
              <a:defRPr sz="1100" kern="1200">
                <a:solidFill>
                  <a:schemeClr val="tx1"/>
                </a:solidFill>
                <a:latin typeface="+mn-lt"/>
                <a:ea typeface="+mn-ea"/>
                <a:cs typeface="+mn-cs"/>
              </a:defRPr>
            </a:lvl4pPr>
            <a:lvl5pPr marL="896938" indent="-177800" algn="l" defTabSz="914400" rtl="0" eaLnBrk="1" latinLnBrk="0" hangingPunct="1">
              <a:lnSpc>
                <a:spcPct val="110000"/>
              </a:lnSpc>
              <a:spcBef>
                <a:spcPts val="0"/>
              </a:spcBef>
              <a:spcAft>
                <a:spcPts val="500"/>
              </a:spcAft>
              <a:buClrTx/>
              <a:buFont typeface="Arial" panose="020B0604020202020204" pitchFamily="34" charset="0"/>
              <a:buChar char="•"/>
              <a:defRPr sz="11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sv-SE" sz="1400" dirty="0"/>
              <a:t>Text</a:t>
            </a:r>
          </a:p>
        </p:txBody>
      </p:sp>
      <p:sp>
        <p:nvSpPr>
          <p:cNvPr id="28" name="Ellips 27">
            <a:extLst>
              <a:ext uri="{FF2B5EF4-FFF2-40B4-BE49-F238E27FC236}">
                <a16:creationId xmlns:a16="http://schemas.microsoft.com/office/drawing/2014/main" id="{8A4E9991-6D75-7547-2D2C-4ECBE7DD5B7C}"/>
              </a:ext>
            </a:extLst>
          </p:cNvPr>
          <p:cNvSpPr/>
          <p:nvPr/>
        </p:nvSpPr>
        <p:spPr>
          <a:xfrm>
            <a:off x="4321399" y="3353509"/>
            <a:ext cx="150982" cy="150982"/>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1600" dirty="0" err="1"/>
          </a:p>
        </p:txBody>
      </p:sp>
      <p:sp>
        <p:nvSpPr>
          <p:cNvPr id="29" name="Ellips 28">
            <a:extLst>
              <a:ext uri="{FF2B5EF4-FFF2-40B4-BE49-F238E27FC236}">
                <a16:creationId xmlns:a16="http://schemas.microsoft.com/office/drawing/2014/main" id="{5997DC17-C085-24C2-2E16-46BF0773B7F2}"/>
              </a:ext>
            </a:extLst>
          </p:cNvPr>
          <p:cNvSpPr/>
          <p:nvPr/>
        </p:nvSpPr>
        <p:spPr>
          <a:xfrm>
            <a:off x="8105919" y="3353509"/>
            <a:ext cx="150982" cy="150982"/>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1600" dirty="0" err="1"/>
          </a:p>
        </p:txBody>
      </p:sp>
    </p:spTree>
    <p:extLst>
      <p:ext uri="{BB962C8B-B14F-4D97-AF65-F5344CB8AC3E}">
        <p14:creationId xmlns:p14="http://schemas.microsoft.com/office/powerpoint/2010/main" val="415319232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4" name="Rak koppling 13">
            <a:extLst>
              <a:ext uri="{FF2B5EF4-FFF2-40B4-BE49-F238E27FC236}">
                <a16:creationId xmlns:a16="http://schemas.microsoft.com/office/drawing/2014/main" id="{8B438079-BB92-DFE0-EFCC-B4844FA7D399}"/>
              </a:ext>
            </a:extLst>
          </p:cNvPr>
          <p:cNvCxnSpPr>
            <a:cxnSpLocks/>
          </p:cNvCxnSpPr>
          <p:nvPr/>
        </p:nvCxnSpPr>
        <p:spPr>
          <a:xfrm>
            <a:off x="659803" y="3429000"/>
            <a:ext cx="8181410" cy="0"/>
          </a:xfrm>
          <a:prstGeom prst="line">
            <a:avLst/>
          </a:prstGeom>
          <a:ln w="215900" cap="rnd">
            <a:gradFill>
              <a:gsLst>
                <a:gs pos="69000">
                  <a:schemeClr val="accent1"/>
                </a:gs>
                <a:gs pos="36000">
                  <a:schemeClr val="accent3"/>
                </a:gs>
                <a:gs pos="0">
                  <a:schemeClr val="accent4"/>
                </a:gs>
                <a:gs pos="100000">
                  <a:schemeClr val="accent2"/>
                </a:gs>
              </a:gsLst>
              <a:lin ang="0" scaled="0"/>
            </a:gradFill>
          </a:ln>
        </p:spPr>
        <p:style>
          <a:lnRef idx="1">
            <a:schemeClr val="accent1"/>
          </a:lnRef>
          <a:fillRef idx="0">
            <a:schemeClr val="accent1"/>
          </a:fillRef>
          <a:effectRef idx="0">
            <a:schemeClr val="accent1"/>
          </a:effectRef>
          <a:fontRef idx="minor">
            <a:schemeClr val="tx1"/>
          </a:fontRef>
        </p:style>
      </p:cxnSp>
      <p:sp>
        <p:nvSpPr>
          <p:cNvPr id="15" name="Rubrik 1">
            <a:extLst>
              <a:ext uri="{FF2B5EF4-FFF2-40B4-BE49-F238E27FC236}">
                <a16:creationId xmlns:a16="http://schemas.microsoft.com/office/drawing/2014/main" id="{C204F857-EAA1-615C-D87F-FA4097CB7878}"/>
              </a:ext>
            </a:extLst>
          </p:cNvPr>
          <p:cNvSpPr>
            <a:spLocks noGrp="1"/>
          </p:cNvSpPr>
          <p:nvPr>
            <p:ph type="title"/>
          </p:nvPr>
        </p:nvSpPr>
        <p:spPr>
          <a:xfrm>
            <a:off x="659803" y="368300"/>
            <a:ext cx="10873384" cy="919163"/>
          </a:xfrm>
        </p:spPr>
        <p:txBody>
          <a:bodyPr vert="horz"/>
          <a:lstStyle/>
          <a:p>
            <a:r>
              <a:rPr lang="sv-SE" dirty="0"/>
              <a:t>Partnerservice</a:t>
            </a:r>
          </a:p>
        </p:txBody>
      </p:sp>
      <p:sp>
        <p:nvSpPr>
          <p:cNvPr id="16" name="Platshållare för bildnummer 3">
            <a:extLst>
              <a:ext uri="{FF2B5EF4-FFF2-40B4-BE49-F238E27FC236}">
                <a16:creationId xmlns:a16="http://schemas.microsoft.com/office/drawing/2014/main" id="{386EBDD3-A846-F1CD-0C6E-FFE1F8720A7D}"/>
              </a:ext>
            </a:extLst>
          </p:cNvPr>
          <p:cNvSpPr txBox="1">
            <a:spLocks/>
          </p:cNvSpPr>
          <p:nvPr/>
        </p:nvSpPr>
        <p:spPr>
          <a:xfrm>
            <a:off x="11956357" y="6628871"/>
            <a:ext cx="196648" cy="144000"/>
          </a:xfrm>
          <a:prstGeom prst="rect">
            <a:avLst/>
          </a:prstGeom>
        </p:spPr>
        <p:txBody>
          <a:bodyPr/>
          <a:lst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defRPr/>
            </a:pPr>
            <a:fld id="{F21AD1EF-0862-4970-85B2-DC445227086F}" type="slidenum">
              <a:rPr lang="sv-SE" sz="500" smtClean="0">
                <a:solidFill>
                  <a:srgbClr val="000000"/>
                </a:solidFill>
                <a:latin typeface="Inter"/>
              </a:rPr>
              <a:pPr algn="ctr">
                <a:defRPr/>
              </a:pPr>
              <a:t>19</a:t>
            </a:fld>
            <a:endParaRPr lang="sv-SE" sz="500" dirty="0">
              <a:solidFill>
                <a:srgbClr val="000000"/>
              </a:solidFill>
              <a:latin typeface="Inter"/>
            </a:endParaRPr>
          </a:p>
        </p:txBody>
      </p:sp>
      <p:sp>
        <p:nvSpPr>
          <p:cNvPr id="18" name="Platshållare för innehåll 8">
            <a:extLst>
              <a:ext uri="{FF2B5EF4-FFF2-40B4-BE49-F238E27FC236}">
                <a16:creationId xmlns:a16="http://schemas.microsoft.com/office/drawing/2014/main" id="{7E9BE43B-8F20-53E6-0FED-687094C7D8EE}"/>
              </a:ext>
            </a:extLst>
          </p:cNvPr>
          <p:cNvSpPr txBox="1">
            <a:spLocks/>
          </p:cNvSpPr>
          <p:nvPr/>
        </p:nvSpPr>
        <p:spPr>
          <a:xfrm>
            <a:off x="4321399" y="2871789"/>
            <a:ext cx="2761078" cy="330738"/>
          </a:xfrm>
          <a:prstGeom prst="rect">
            <a:avLst/>
          </a:prstGeom>
        </p:spPr>
        <p:txBody>
          <a:bodyPr vert="horz" lIns="0" tIns="0" rIns="0" bIns="0" rtlCol="0" anchor="ctr"/>
          <a:lstStyle>
            <a:defPPr>
              <a:defRPr lang="sv-SE"/>
            </a:defPPr>
            <a:lvl1pPr marL="0" algn="l" defTabSz="914400" rtl="0" eaLnBrk="1" latinLnBrk="0" hangingPunct="1">
              <a:defRPr sz="7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sv-SE" sz="1800">
                <a:latin typeface="+mj-lt"/>
              </a:rPr>
              <a:t>På gång</a:t>
            </a:r>
            <a:endParaRPr lang="sv-SE" sz="1800" dirty="0">
              <a:latin typeface="+mj-lt"/>
            </a:endParaRPr>
          </a:p>
        </p:txBody>
      </p:sp>
      <p:sp>
        <p:nvSpPr>
          <p:cNvPr id="19" name="Platshållare för innehåll 10">
            <a:extLst>
              <a:ext uri="{FF2B5EF4-FFF2-40B4-BE49-F238E27FC236}">
                <a16:creationId xmlns:a16="http://schemas.microsoft.com/office/drawing/2014/main" id="{3A9A490E-1D30-422A-D87C-D7669615CE56}"/>
              </a:ext>
            </a:extLst>
          </p:cNvPr>
          <p:cNvSpPr txBox="1">
            <a:spLocks/>
          </p:cNvSpPr>
          <p:nvPr/>
        </p:nvSpPr>
        <p:spPr>
          <a:xfrm>
            <a:off x="8050290" y="2871788"/>
            <a:ext cx="3467100" cy="284162"/>
          </a:xfrm>
          <a:prstGeom prst="rect">
            <a:avLst/>
          </a:prstGeom>
        </p:spPr>
        <p:txBody>
          <a:bodyPr vert="horz" lIns="0" tIns="0" rIns="0" bIns="0" rtlCol="0">
            <a:noAutofit/>
          </a:bodyPr>
          <a:lstStyle>
            <a:lvl1pPr marL="195263" indent="-195263" algn="l" defTabSz="914400" rtl="0" eaLnBrk="1" latinLnBrk="0" hangingPunct="1">
              <a:lnSpc>
                <a:spcPct val="110000"/>
              </a:lnSpc>
              <a:spcBef>
                <a:spcPts val="1000"/>
              </a:spcBef>
              <a:spcAft>
                <a:spcPts val="600"/>
              </a:spcAft>
              <a:buClrTx/>
              <a:buFont typeface="Arial" panose="020B0604020202020204" pitchFamily="34" charset="0"/>
              <a:buChar char="•"/>
              <a:defRPr sz="1600" kern="1200">
                <a:solidFill>
                  <a:schemeClr val="tx1"/>
                </a:solidFill>
                <a:latin typeface="+mn-lt"/>
                <a:ea typeface="+mn-ea"/>
                <a:cs typeface="+mn-cs"/>
              </a:defRPr>
            </a:lvl1pPr>
            <a:lvl2pPr marL="355600" indent="-153988" algn="l" defTabSz="914400" rtl="0" eaLnBrk="1" latinLnBrk="0" hangingPunct="1">
              <a:lnSpc>
                <a:spcPct val="110000"/>
              </a:lnSpc>
              <a:spcBef>
                <a:spcPts val="0"/>
              </a:spcBef>
              <a:spcAft>
                <a:spcPts val="500"/>
              </a:spcAft>
              <a:buClrTx/>
              <a:buFont typeface="Arial" panose="020B0604020202020204" pitchFamily="34" charset="0"/>
              <a:buChar char="•"/>
              <a:defRPr sz="1400" kern="1200">
                <a:solidFill>
                  <a:schemeClr val="tx1"/>
                </a:solidFill>
                <a:latin typeface="+mn-lt"/>
                <a:ea typeface="+mn-ea"/>
                <a:cs typeface="+mn-cs"/>
              </a:defRPr>
            </a:lvl2pPr>
            <a:lvl3pPr marL="539750" indent="-184150" algn="l" defTabSz="914400" rtl="0" eaLnBrk="1" latinLnBrk="0" hangingPunct="1">
              <a:lnSpc>
                <a:spcPct val="110000"/>
              </a:lnSpc>
              <a:spcBef>
                <a:spcPts val="0"/>
              </a:spcBef>
              <a:spcAft>
                <a:spcPts val="500"/>
              </a:spcAft>
              <a:buClrTx/>
              <a:buFont typeface="Arial" panose="020B0604020202020204" pitchFamily="34" charset="0"/>
              <a:buChar char="•"/>
              <a:defRPr sz="1200" kern="1200">
                <a:solidFill>
                  <a:schemeClr val="tx1"/>
                </a:solidFill>
                <a:latin typeface="+mn-lt"/>
                <a:ea typeface="+mn-ea"/>
                <a:cs typeface="+mn-cs"/>
              </a:defRPr>
            </a:lvl3pPr>
            <a:lvl4pPr marL="719138" indent="-179388" algn="l" defTabSz="914400" rtl="0" eaLnBrk="1" latinLnBrk="0" hangingPunct="1">
              <a:lnSpc>
                <a:spcPct val="110000"/>
              </a:lnSpc>
              <a:spcBef>
                <a:spcPts val="0"/>
              </a:spcBef>
              <a:spcAft>
                <a:spcPts val="500"/>
              </a:spcAft>
              <a:buClrTx/>
              <a:buFont typeface="Arial" panose="020B0604020202020204" pitchFamily="34" charset="0"/>
              <a:buChar char="•"/>
              <a:defRPr sz="1100" kern="1200">
                <a:solidFill>
                  <a:schemeClr val="tx1"/>
                </a:solidFill>
                <a:latin typeface="+mn-lt"/>
                <a:ea typeface="+mn-ea"/>
                <a:cs typeface="+mn-cs"/>
              </a:defRPr>
            </a:lvl4pPr>
            <a:lvl5pPr marL="896938" indent="-177800" algn="l" defTabSz="914400" rtl="0" eaLnBrk="1" latinLnBrk="0" hangingPunct="1">
              <a:lnSpc>
                <a:spcPct val="110000"/>
              </a:lnSpc>
              <a:spcBef>
                <a:spcPts val="0"/>
              </a:spcBef>
              <a:spcAft>
                <a:spcPts val="500"/>
              </a:spcAft>
              <a:buClrTx/>
              <a:buFont typeface="Arial" panose="020B0604020202020204" pitchFamily="34" charset="0"/>
              <a:buChar char="•"/>
              <a:defRPr sz="11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sv-SE" sz="1800">
                <a:latin typeface="+mj-lt"/>
              </a:rPr>
              <a:t>Längre fram</a:t>
            </a:r>
            <a:endParaRPr lang="sv-SE" sz="1800" dirty="0">
              <a:latin typeface="+mj-lt"/>
            </a:endParaRPr>
          </a:p>
        </p:txBody>
      </p:sp>
      <p:sp>
        <p:nvSpPr>
          <p:cNvPr id="20" name="Platshållare för innehåll 12">
            <a:extLst>
              <a:ext uri="{FF2B5EF4-FFF2-40B4-BE49-F238E27FC236}">
                <a16:creationId xmlns:a16="http://schemas.microsoft.com/office/drawing/2014/main" id="{EEC2C5AB-2A11-D61F-2CB2-9A2AF87E8C05}"/>
              </a:ext>
            </a:extLst>
          </p:cNvPr>
          <p:cNvSpPr txBox="1">
            <a:spLocks/>
          </p:cNvSpPr>
          <p:nvPr/>
        </p:nvSpPr>
        <p:spPr>
          <a:xfrm>
            <a:off x="659803" y="2871788"/>
            <a:ext cx="3467100" cy="284162"/>
          </a:xfrm>
          <a:prstGeom prst="rect">
            <a:avLst/>
          </a:prstGeom>
        </p:spPr>
        <p:txBody>
          <a:bodyPr vert="horz" lIns="0" tIns="0" rIns="0" bIns="0" rtlCol="0">
            <a:noAutofit/>
          </a:bodyPr>
          <a:lstStyle>
            <a:lvl1pPr marL="195263" indent="-195263" algn="l" defTabSz="914400" rtl="0" eaLnBrk="1" latinLnBrk="0" hangingPunct="1">
              <a:lnSpc>
                <a:spcPct val="110000"/>
              </a:lnSpc>
              <a:spcBef>
                <a:spcPts val="1000"/>
              </a:spcBef>
              <a:spcAft>
                <a:spcPts val="600"/>
              </a:spcAft>
              <a:buClrTx/>
              <a:buFont typeface="Arial" panose="020B0604020202020204" pitchFamily="34" charset="0"/>
              <a:buChar char="•"/>
              <a:defRPr sz="1600" kern="1200">
                <a:solidFill>
                  <a:schemeClr val="tx1"/>
                </a:solidFill>
                <a:latin typeface="+mn-lt"/>
                <a:ea typeface="+mn-ea"/>
                <a:cs typeface="+mn-cs"/>
              </a:defRPr>
            </a:lvl1pPr>
            <a:lvl2pPr marL="355600" indent="-153988" algn="l" defTabSz="914400" rtl="0" eaLnBrk="1" latinLnBrk="0" hangingPunct="1">
              <a:lnSpc>
                <a:spcPct val="110000"/>
              </a:lnSpc>
              <a:spcBef>
                <a:spcPts val="0"/>
              </a:spcBef>
              <a:spcAft>
                <a:spcPts val="500"/>
              </a:spcAft>
              <a:buClrTx/>
              <a:buFont typeface="Arial" panose="020B0604020202020204" pitchFamily="34" charset="0"/>
              <a:buChar char="•"/>
              <a:defRPr sz="1400" kern="1200">
                <a:solidFill>
                  <a:schemeClr val="tx1"/>
                </a:solidFill>
                <a:latin typeface="+mn-lt"/>
                <a:ea typeface="+mn-ea"/>
                <a:cs typeface="+mn-cs"/>
              </a:defRPr>
            </a:lvl2pPr>
            <a:lvl3pPr marL="539750" indent="-184150" algn="l" defTabSz="914400" rtl="0" eaLnBrk="1" latinLnBrk="0" hangingPunct="1">
              <a:lnSpc>
                <a:spcPct val="110000"/>
              </a:lnSpc>
              <a:spcBef>
                <a:spcPts val="0"/>
              </a:spcBef>
              <a:spcAft>
                <a:spcPts val="500"/>
              </a:spcAft>
              <a:buClrTx/>
              <a:buFont typeface="Arial" panose="020B0604020202020204" pitchFamily="34" charset="0"/>
              <a:buChar char="•"/>
              <a:defRPr sz="1200" kern="1200">
                <a:solidFill>
                  <a:schemeClr val="tx1"/>
                </a:solidFill>
                <a:latin typeface="+mn-lt"/>
                <a:ea typeface="+mn-ea"/>
                <a:cs typeface="+mn-cs"/>
              </a:defRPr>
            </a:lvl3pPr>
            <a:lvl4pPr marL="719138" indent="-179388" algn="l" defTabSz="914400" rtl="0" eaLnBrk="1" latinLnBrk="0" hangingPunct="1">
              <a:lnSpc>
                <a:spcPct val="110000"/>
              </a:lnSpc>
              <a:spcBef>
                <a:spcPts val="0"/>
              </a:spcBef>
              <a:spcAft>
                <a:spcPts val="500"/>
              </a:spcAft>
              <a:buClrTx/>
              <a:buFont typeface="Arial" panose="020B0604020202020204" pitchFamily="34" charset="0"/>
              <a:buChar char="•"/>
              <a:defRPr sz="1100" kern="1200">
                <a:solidFill>
                  <a:schemeClr val="tx1"/>
                </a:solidFill>
                <a:latin typeface="+mn-lt"/>
                <a:ea typeface="+mn-ea"/>
                <a:cs typeface="+mn-cs"/>
              </a:defRPr>
            </a:lvl4pPr>
            <a:lvl5pPr marL="896938" indent="-177800" algn="l" defTabSz="914400" rtl="0" eaLnBrk="1" latinLnBrk="0" hangingPunct="1">
              <a:lnSpc>
                <a:spcPct val="110000"/>
              </a:lnSpc>
              <a:spcBef>
                <a:spcPts val="0"/>
              </a:spcBef>
              <a:spcAft>
                <a:spcPts val="500"/>
              </a:spcAft>
              <a:buClrTx/>
              <a:buFont typeface="Arial" panose="020B0604020202020204" pitchFamily="34" charset="0"/>
              <a:buChar char="•"/>
              <a:defRPr sz="11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sv-SE" sz="1800">
                <a:latin typeface="+mj-lt"/>
              </a:rPr>
              <a:t>Just nu</a:t>
            </a:r>
            <a:endParaRPr lang="sv-SE" sz="1800" dirty="0">
              <a:latin typeface="+mj-lt"/>
            </a:endParaRPr>
          </a:p>
        </p:txBody>
      </p:sp>
      <p:sp>
        <p:nvSpPr>
          <p:cNvPr id="22" name="Ellips 21">
            <a:extLst>
              <a:ext uri="{FF2B5EF4-FFF2-40B4-BE49-F238E27FC236}">
                <a16:creationId xmlns:a16="http://schemas.microsoft.com/office/drawing/2014/main" id="{880762AB-5FED-E0F0-8AAA-C966C6AF1EDA}"/>
              </a:ext>
            </a:extLst>
          </p:cNvPr>
          <p:cNvSpPr/>
          <p:nvPr/>
        </p:nvSpPr>
        <p:spPr>
          <a:xfrm>
            <a:off x="659802" y="3353509"/>
            <a:ext cx="150982" cy="150982"/>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600" b="0" i="0" u="none" strike="noStrike" kern="1200" cap="none" spc="0" normalizeH="0" baseline="0" noProof="0" dirty="0" err="1">
              <a:ln>
                <a:noFill/>
              </a:ln>
              <a:solidFill>
                <a:srgbClr val="FFFFFF"/>
              </a:solidFill>
              <a:effectLst/>
              <a:uLnTx/>
              <a:uFillTx/>
              <a:latin typeface="Inter"/>
              <a:ea typeface="+mn-ea"/>
              <a:cs typeface="+mn-cs"/>
            </a:endParaRPr>
          </a:p>
        </p:txBody>
      </p:sp>
      <p:sp>
        <p:nvSpPr>
          <p:cNvPr id="23" name="Platshållare för innehåll 8">
            <a:extLst>
              <a:ext uri="{FF2B5EF4-FFF2-40B4-BE49-F238E27FC236}">
                <a16:creationId xmlns:a16="http://schemas.microsoft.com/office/drawing/2014/main" id="{3820B4D7-189B-A47F-1AF4-2C6766CAEDD1}"/>
              </a:ext>
            </a:extLst>
          </p:cNvPr>
          <p:cNvSpPr txBox="1">
            <a:spLocks/>
          </p:cNvSpPr>
          <p:nvPr/>
        </p:nvSpPr>
        <p:spPr>
          <a:xfrm>
            <a:off x="642523" y="3696110"/>
            <a:ext cx="3312789" cy="2462267"/>
          </a:xfrm>
          <a:prstGeom prst="rect">
            <a:avLst/>
          </a:prstGeom>
        </p:spPr>
        <p:txBody>
          <a:bodyPr vert="horz" lIns="0" tIns="0" rIns="0" bIns="0" rtlCol="0">
            <a:noAutofit/>
          </a:bodyPr>
          <a:lstStyle>
            <a:lvl1pPr marL="195263" indent="-195263" algn="l" defTabSz="914400" rtl="0" eaLnBrk="1" latinLnBrk="0" hangingPunct="1">
              <a:lnSpc>
                <a:spcPct val="110000"/>
              </a:lnSpc>
              <a:spcBef>
                <a:spcPts val="1000"/>
              </a:spcBef>
              <a:spcAft>
                <a:spcPts val="600"/>
              </a:spcAft>
              <a:buClrTx/>
              <a:buFont typeface="Arial" panose="020B0604020202020204" pitchFamily="34" charset="0"/>
              <a:buChar char="•"/>
              <a:defRPr sz="1600" kern="1200">
                <a:solidFill>
                  <a:schemeClr val="tx1"/>
                </a:solidFill>
                <a:latin typeface="+mn-lt"/>
                <a:ea typeface="+mn-ea"/>
                <a:cs typeface="+mn-cs"/>
              </a:defRPr>
            </a:lvl1pPr>
            <a:lvl2pPr marL="355600" indent="-153988" algn="l" defTabSz="914400" rtl="0" eaLnBrk="1" latinLnBrk="0" hangingPunct="1">
              <a:lnSpc>
                <a:spcPct val="110000"/>
              </a:lnSpc>
              <a:spcBef>
                <a:spcPts val="0"/>
              </a:spcBef>
              <a:spcAft>
                <a:spcPts val="500"/>
              </a:spcAft>
              <a:buClrTx/>
              <a:buFont typeface="Arial" panose="020B0604020202020204" pitchFamily="34" charset="0"/>
              <a:buChar char="•"/>
              <a:defRPr sz="1400" kern="1200">
                <a:solidFill>
                  <a:schemeClr val="tx1"/>
                </a:solidFill>
                <a:latin typeface="+mn-lt"/>
                <a:ea typeface="+mn-ea"/>
                <a:cs typeface="+mn-cs"/>
              </a:defRPr>
            </a:lvl2pPr>
            <a:lvl3pPr marL="539750" indent="-184150" algn="l" defTabSz="914400" rtl="0" eaLnBrk="1" latinLnBrk="0" hangingPunct="1">
              <a:lnSpc>
                <a:spcPct val="110000"/>
              </a:lnSpc>
              <a:spcBef>
                <a:spcPts val="0"/>
              </a:spcBef>
              <a:spcAft>
                <a:spcPts val="500"/>
              </a:spcAft>
              <a:buClrTx/>
              <a:buFont typeface="Arial" panose="020B0604020202020204" pitchFamily="34" charset="0"/>
              <a:buChar char="•"/>
              <a:defRPr sz="1200" kern="1200">
                <a:solidFill>
                  <a:schemeClr val="tx1"/>
                </a:solidFill>
                <a:latin typeface="+mn-lt"/>
                <a:ea typeface="+mn-ea"/>
                <a:cs typeface="+mn-cs"/>
              </a:defRPr>
            </a:lvl3pPr>
            <a:lvl4pPr marL="719138" indent="-179388" algn="l" defTabSz="914400" rtl="0" eaLnBrk="1" latinLnBrk="0" hangingPunct="1">
              <a:lnSpc>
                <a:spcPct val="110000"/>
              </a:lnSpc>
              <a:spcBef>
                <a:spcPts val="0"/>
              </a:spcBef>
              <a:spcAft>
                <a:spcPts val="500"/>
              </a:spcAft>
              <a:buClrTx/>
              <a:buFont typeface="Arial" panose="020B0604020202020204" pitchFamily="34" charset="0"/>
              <a:buChar char="•"/>
              <a:defRPr sz="1100" kern="1200">
                <a:solidFill>
                  <a:schemeClr val="tx1"/>
                </a:solidFill>
                <a:latin typeface="+mn-lt"/>
                <a:ea typeface="+mn-ea"/>
                <a:cs typeface="+mn-cs"/>
              </a:defRPr>
            </a:lvl4pPr>
            <a:lvl5pPr marL="896938" indent="-177800" algn="l" defTabSz="914400" rtl="0" eaLnBrk="1" latinLnBrk="0" hangingPunct="1">
              <a:lnSpc>
                <a:spcPct val="110000"/>
              </a:lnSpc>
              <a:spcBef>
                <a:spcPts val="0"/>
              </a:spcBef>
              <a:spcAft>
                <a:spcPts val="500"/>
              </a:spcAft>
              <a:buClrTx/>
              <a:buFont typeface="Arial" panose="020B0604020202020204" pitchFamily="34" charset="0"/>
              <a:buChar char="•"/>
              <a:defRPr sz="11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10000"/>
              </a:lnSpc>
              <a:spcBef>
                <a:spcPts val="1000"/>
              </a:spcBef>
              <a:spcAft>
                <a:spcPts val="600"/>
              </a:spcAft>
              <a:buClrTx/>
              <a:buSzTx/>
              <a:buFont typeface="Arial" panose="020B0604020202020204" pitchFamily="34" charset="0"/>
              <a:buNone/>
              <a:tabLst/>
              <a:defRPr/>
            </a:pPr>
            <a:r>
              <a:rPr lang="sv-SE" sz="1400" dirty="0">
                <a:solidFill>
                  <a:srgbClr val="000000"/>
                </a:solidFill>
                <a:latin typeface="Inter"/>
              </a:rPr>
              <a:t>Investeringar i service och förenklade (digitala) processer</a:t>
            </a:r>
          </a:p>
          <a:p>
            <a:pPr marL="0" marR="0" lvl="0" indent="0" algn="l" defTabSz="914400" rtl="0" eaLnBrk="1" fontAlgn="auto" latinLnBrk="0" hangingPunct="1">
              <a:lnSpc>
                <a:spcPct val="110000"/>
              </a:lnSpc>
              <a:spcBef>
                <a:spcPts val="1000"/>
              </a:spcBef>
              <a:spcAft>
                <a:spcPts val="600"/>
              </a:spcAft>
              <a:buClrTx/>
              <a:buSzTx/>
              <a:buFont typeface="Arial" panose="020B0604020202020204" pitchFamily="34" charset="0"/>
              <a:buNone/>
              <a:tabLst/>
              <a:defRPr/>
            </a:pPr>
            <a:r>
              <a:rPr kumimoji="0" lang="sv-SE" sz="1400" b="0" i="0" u="none" strike="noStrike" kern="1200" cap="none" spc="0" normalizeH="0" baseline="0" noProof="0" dirty="0">
                <a:ln>
                  <a:noFill/>
                </a:ln>
                <a:solidFill>
                  <a:srgbClr val="000000"/>
                </a:solidFill>
                <a:effectLst/>
                <a:uLnTx/>
                <a:uFillTx/>
                <a:latin typeface="Inter"/>
                <a:ea typeface="+mn-ea"/>
                <a:cs typeface="+mn-cs"/>
              </a:rPr>
              <a:t>Förstärkt flyttservice där vi lyckas med flest flyttar i branschen (+80%)</a:t>
            </a:r>
          </a:p>
        </p:txBody>
      </p:sp>
      <p:sp>
        <p:nvSpPr>
          <p:cNvPr id="27" name="Platshållare för innehåll 10">
            <a:extLst>
              <a:ext uri="{FF2B5EF4-FFF2-40B4-BE49-F238E27FC236}">
                <a16:creationId xmlns:a16="http://schemas.microsoft.com/office/drawing/2014/main" id="{5896C432-61C9-1DE7-DF63-16053EDDD993}"/>
              </a:ext>
            </a:extLst>
          </p:cNvPr>
          <p:cNvSpPr txBox="1">
            <a:spLocks/>
          </p:cNvSpPr>
          <p:nvPr/>
        </p:nvSpPr>
        <p:spPr>
          <a:xfrm>
            <a:off x="8050290" y="3696109"/>
            <a:ext cx="3646410" cy="2462253"/>
          </a:xfrm>
          <a:prstGeom prst="rect">
            <a:avLst/>
          </a:prstGeom>
        </p:spPr>
        <p:txBody>
          <a:bodyPr vert="horz" lIns="0" tIns="0" rIns="0" bIns="0" rtlCol="0">
            <a:noAutofit/>
          </a:bodyPr>
          <a:lstStyle>
            <a:lvl1pPr marL="195263" indent="-195263" algn="l" defTabSz="914400" rtl="0" eaLnBrk="1" latinLnBrk="0" hangingPunct="1">
              <a:lnSpc>
                <a:spcPct val="110000"/>
              </a:lnSpc>
              <a:spcBef>
                <a:spcPts val="1000"/>
              </a:spcBef>
              <a:spcAft>
                <a:spcPts val="600"/>
              </a:spcAft>
              <a:buClrTx/>
              <a:buFont typeface="Arial" panose="020B0604020202020204" pitchFamily="34" charset="0"/>
              <a:buChar char="•"/>
              <a:defRPr sz="1600" kern="1200">
                <a:solidFill>
                  <a:schemeClr val="tx1"/>
                </a:solidFill>
                <a:latin typeface="+mn-lt"/>
                <a:ea typeface="+mn-ea"/>
                <a:cs typeface="+mn-cs"/>
              </a:defRPr>
            </a:lvl1pPr>
            <a:lvl2pPr marL="355600" indent="-153988" algn="l" defTabSz="914400" rtl="0" eaLnBrk="1" latinLnBrk="0" hangingPunct="1">
              <a:lnSpc>
                <a:spcPct val="110000"/>
              </a:lnSpc>
              <a:spcBef>
                <a:spcPts val="0"/>
              </a:spcBef>
              <a:spcAft>
                <a:spcPts val="500"/>
              </a:spcAft>
              <a:buClrTx/>
              <a:buFont typeface="Arial" panose="020B0604020202020204" pitchFamily="34" charset="0"/>
              <a:buChar char="•"/>
              <a:defRPr sz="1400" kern="1200">
                <a:solidFill>
                  <a:schemeClr val="tx1"/>
                </a:solidFill>
                <a:latin typeface="+mn-lt"/>
                <a:ea typeface="+mn-ea"/>
                <a:cs typeface="+mn-cs"/>
              </a:defRPr>
            </a:lvl2pPr>
            <a:lvl3pPr marL="539750" indent="-184150" algn="l" defTabSz="914400" rtl="0" eaLnBrk="1" latinLnBrk="0" hangingPunct="1">
              <a:lnSpc>
                <a:spcPct val="110000"/>
              </a:lnSpc>
              <a:spcBef>
                <a:spcPts val="0"/>
              </a:spcBef>
              <a:spcAft>
                <a:spcPts val="500"/>
              </a:spcAft>
              <a:buClrTx/>
              <a:buFont typeface="Arial" panose="020B0604020202020204" pitchFamily="34" charset="0"/>
              <a:buChar char="•"/>
              <a:defRPr sz="1200" kern="1200">
                <a:solidFill>
                  <a:schemeClr val="tx1"/>
                </a:solidFill>
                <a:latin typeface="+mn-lt"/>
                <a:ea typeface="+mn-ea"/>
                <a:cs typeface="+mn-cs"/>
              </a:defRPr>
            </a:lvl3pPr>
            <a:lvl4pPr marL="719138" indent="-179388" algn="l" defTabSz="914400" rtl="0" eaLnBrk="1" latinLnBrk="0" hangingPunct="1">
              <a:lnSpc>
                <a:spcPct val="110000"/>
              </a:lnSpc>
              <a:spcBef>
                <a:spcPts val="0"/>
              </a:spcBef>
              <a:spcAft>
                <a:spcPts val="500"/>
              </a:spcAft>
              <a:buClrTx/>
              <a:buFont typeface="Arial" panose="020B0604020202020204" pitchFamily="34" charset="0"/>
              <a:buChar char="•"/>
              <a:defRPr sz="1100" kern="1200">
                <a:solidFill>
                  <a:schemeClr val="tx1"/>
                </a:solidFill>
                <a:latin typeface="+mn-lt"/>
                <a:ea typeface="+mn-ea"/>
                <a:cs typeface="+mn-cs"/>
              </a:defRPr>
            </a:lvl4pPr>
            <a:lvl5pPr marL="896938" indent="-177800" algn="l" defTabSz="914400" rtl="0" eaLnBrk="1" latinLnBrk="0" hangingPunct="1">
              <a:lnSpc>
                <a:spcPct val="110000"/>
              </a:lnSpc>
              <a:spcBef>
                <a:spcPts val="0"/>
              </a:spcBef>
              <a:spcAft>
                <a:spcPts val="500"/>
              </a:spcAft>
              <a:buClrTx/>
              <a:buFont typeface="Arial" panose="020B0604020202020204" pitchFamily="34" charset="0"/>
              <a:buChar char="•"/>
              <a:defRPr sz="11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10000"/>
              </a:lnSpc>
              <a:spcBef>
                <a:spcPts val="1000"/>
              </a:spcBef>
              <a:spcAft>
                <a:spcPts val="600"/>
              </a:spcAft>
              <a:buClrTx/>
              <a:buSzTx/>
              <a:buFont typeface="Arial" panose="020B0604020202020204" pitchFamily="34" charset="0"/>
              <a:buNone/>
              <a:tabLst/>
              <a:defRPr/>
            </a:pPr>
            <a:r>
              <a:rPr kumimoji="0" lang="sv-SE" sz="1400" b="0" i="0" u="none" strike="noStrike" kern="1200" cap="none" spc="0" normalizeH="0" baseline="0" noProof="0" dirty="0">
                <a:ln>
                  <a:noFill/>
                </a:ln>
                <a:solidFill>
                  <a:srgbClr val="000000"/>
                </a:solidFill>
                <a:effectLst/>
                <a:uLnTx/>
                <a:uFillTx/>
                <a:latin typeface="Inter"/>
                <a:ea typeface="+mn-ea"/>
                <a:cs typeface="+mn-cs"/>
              </a:rPr>
              <a:t>Futur Förmedlare Co-pilot</a:t>
            </a:r>
          </a:p>
          <a:p>
            <a:pPr>
              <a:spcBef>
                <a:spcPts val="0"/>
              </a:spcBef>
            </a:pPr>
            <a:r>
              <a:rPr kumimoji="0" lang="sv-SE" sz="1400" b="0" i="0" u="none" strike="noStrike" kern="1200" cap="none" spc="0" normalizeH="0" baseline="0" noProof="0" dirty="0">
                <a:ln>
                  <a:noFill/>
                </a:ln>
                <a:solidFill>
                  <a:srgbClr val="000000"/>
                </a:solidFill>
                <a:effectLst/>
                <a:uLnTx/>
                <a:uFillTx/>
                <a:latin typeface="Inter"/>
                <a:ea typeface="+mn-ea"/>
                <a:cs typeface="+mn-cs"/>
              </a:rPr>
              <a:t>Signaler vid li</a:t>
            </a:r>
            <a:r>
              <a:rPr lang="sv-SE" sz="1400" dirty="0" err="1">
                <a:solidFill>
                  <a:srgbClr val="000000"/>
                </a:solidFill>
                <a:latin typeface="Inter"/>
              </a:rPr>
              <a:t>vshändelser</a:t>
            </a:r>
            <a:r>
              <a:rPr lang="sv-SE" sz="1400" dirty="0">
                <a:solidFill>
                  <a:srgbClr val="000000"/>
                </a:solidFill>
                <a:latin typeface="Inter"/>
              </a:rPr>
              <a:t> och</a:t>
            </a:r>
            <a:br>
              <a:rPr lang="sv-SE" sz="1400" dirty="0">
                <a:solidFill>
                  <a:srgbClr val="000000"/>
                </a:solidFill>
                <a:latin typeface="Inter"/>
              </a:rPr>
            </a:br>
            <a:r>
              <a:rPr lang="sv-SE" sz="1400" dirty="0">
                <a:solidFill>
                  <a:srgbClr val="000000"/>
                </a:solidFill>
                <a:latin typeface="Inter"/>
              </a:rPr>
              <a:t>avvikelser från investeringsråd</a:t>
            </a:r>
          </a:p>
          <a:p>
            <a:pPr>
              <a:spcBef>
                <a:spcPts val="0"/>
              </a:spcBef>
            </a:pPr>
            <a:r>
              <a:rPr lang="sv-SE" sz="1400" dirty="0">
                <a:solidFill>
                  <a:srgbClr val="000000"/>
                </a:solidFill>
                <a:latin typeface="Inter"/>
              </a:rPr>
              <a:t>Z planering</a:t>
            </a:r>
          </a:p>
          <a:p>
            <a:pPr>
              <a:spcBef>
                <a:spcPts val="0"/>
              </a:spcBef>
            </a:pPr>
            <a:r>
              <a:rPr lang="sv-SE" sz="1400" dirty="0">
                <a:solidFill>
                  <a:srgbClr val="000000"/>
                </a:solidFill>
                <a:latin typeface="Inter"/>
              </a:rPr>
              <a:t>….</a:t>
            </a:r>
          </a:p>
        </p:txBody>
      </p:sp>
      <p:sp>
        <p:nvSpPr>
          <p:cNvPr id="30" name="Platshållare för innehåll 12">
            <a:extLst>
              <a:ext uri="{FF2B5EF4-FFF2-40B4-BE49-F238E27FC236}">
                <a16:creationId xmlns:a16="http://schemas.microsoft.com/office/drawing/2014/main" id="{E519DEA5-1F96-4560-4F9B-17D9A117E76C}"/>
              </a:ext>
            </a:extLst>
          </p:cNvPr>
          <p:cNvSpPr txBox="1">
            <a:spLocks/>
          </p:cNvSpPr>
          <p:nvPr/>
        </p:nvSpPr>
        <p:spPr>
          <a:xfrm>
            <a:off x="4321399" y="3696110"/>
            <a:ext cx="3312789" cy="2462261"/>
          </a:xfrm>
          <a:prstGeom prst="rect">
            <a:avLst/>
          </a:prstGeom>
        </p:spPr>
        <p:txBody>
          <a:bodyPr vert="horz" lIns="0" tIns="0" rIns="0" bIns="0" rtlCol="0">
            <a:noAutofit/>
          </a:bodyPr>
          <a:lstStyle>
            <a:lvl1pPr marL="195263" indent="-195263" algn="l" defTabSz="914400" rtl="0" eaLnBrk="1" latinLnBrk="0" hangingPunct="1">
              <a:lnSpc>
                <a:spcPct val="110000"/>
              </a:lnSpc>
              <a:spcBef>
                <a:spcPts val="1000"/>
              </a:spcBef>
              <a:spcAft>
                <a:spcPts val="600"/>
              </a:spcAft>
              <a:buClrTx/>
              <a:buFont typeface="Arial" panose="020B0604020202020204" pitchFamily="34" charset="0"/>
              <a:buChar char="•"/>
              <a:defRPr sz="1600" kern="1200">
                <a:solidFill>
                  <a:schemeClr val="tx1"/>
                </a:solidFill>
                <a:latin typeface="+mn-lt"/>
                <a:ea typeface="+mn-ea"/>
                <a:cs typeface="+mn-cs"/>
              </a:defRPr>
            </a:lvl1pPr>
            <a:lvl2pPr marL="355600" indent="-153988" algn="l" defTabSz="914400" rtl="0" eaLnBrk="1" latinLnBrk="0" hangingPunct="1">
              <a:lnSpc>
                <a:spcPct val="110000"/>
              </a:lnSpc>
              <a:spcBef>
                <a:spcPts val="0"/>
              </a:spcBef>
              <a:spcAft>
                <a:spcPts val="500"/>
              </a:spcAft>
              <a:buClrTx/>
              <a:buFont typeface="Arial" panose="020B0604020202020204" pitchFamily="34" charset="0"/>
              <a:buChar char="•"/>
              <a:defRPr sz="1400" kern="1200">
                <a:solidFill>
                  <a:schemeClr val="tx1"/>
                </a:solidFill>
                <a:latin typeface="+mn-lt"/>
                <a:ea typeface="+mn-ea"/>
                <a:cs typeface="+mn-cs"/>
              </a:defRPr>
            </a:lvl2pPr>
            <a:lvl3pPr marL="539750" indent="-184150" algn="l" defTabSz="914400" rtl="0" eaLnBrk="1" latinLnBrk="0" hangingPunct="1">
              <a:lnSpc>
                <a:spcPct val="110000"/>
              </a:lnSpc>
              <a:spcBef>
                <a:spcPts val="0"/>
              </a:spcBef>
              <a:spcAft>
                <a:spcPts val="500"/>
              </a:spcAft>
              <a:buClrTx/>
              <a:buFont typeface="Arial" panose="020B0604020202020204" pitchFamily="34" charset="0"/>
              <a:buChar char="•"/>
              <a:defRPr sz="1200" kern="1200">
                <a:solidFill>
                  <a:schemeClr val="tx1"/>
                </a:solidFill>
                <a:latin typeface="+mn-lt"/>
                <a:ea typeface="+mn-ea"/>
                <a:cs typeface="+mn-cs"/>
              </a:defRPr>
            </a:lvl3pPr>
            <a:lvl4pPr marL="719138" indent="-179388" algn="l" defTabSz="914400" rtl="0" eaLnBrk="1" latinLnBrk="0" hangingPunct="1">
              <a:lnSpc>
                <a:spcPct val="110000"/>
              </a:lnSpc>
              <a:spcBef>
                <a:spcPts val="0"/>
              </a:spcBef>
              <a:spcAft>
                <a:spcPts val="500"/>
              </a:spcAft>
              <a:buClrTx/>
              <a:buFont typeface="Arial" panose="020B0604020202020204" pitchFamily="34" charset="0"/>
              <a:buChar char="•"/>
              <a:defRPr sz="1100" kern="1200">
                <a:solidFill>
                  <a:schemeClr val="tx1"/>
                </a:solidFill>
                <a:latin typeface="+mn-lt"/>
                <a:ea typeface="+mn-ea"/>
                <a:cs typeface="+mn-cs"/>
              </a:defRPr>
            </a:lvl4pPr>
            <a:lvl5pPr marL="896938" indent="-177800" algn="l" defTabSz="914400" rtl="0" eaLnBrk="1" latinLnBrk="0" hangingPunct="1">
              <a:lnSpc>
                <a:spcPct val="110000"/>
              </a:lnSpc>
              <a:spcBef>
                <a:spcPts val="0"/>
              </a:spcBef>
              <a:spcAft>
                <a:spcPts val="500"/>
              </a:spcAft>
              <a:buClrTx/>
              <a:buFont typeface="Arial" panose="020B0604020202020204" pitchFamily="34" charset="0"/>
              <a:buChar char="•"/>
              <a:defRPr sz="11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10000"/>
              </a:lnSpc>
              <a:spcBef>
                <a:spcPts val="1000"/>
              </a:spcBef>
              <a:spcAft>
                <a:spcPts val="600"/>
              </a:spcAft>
              <a:buClrTx/>
              <a:buSzTx/>
              <a:buFont typeface="Arial" panose="020B0604020202020204" pitchFamily="34" charset="0"/>
              <a:buNone/>
              <a:tabLst/>
              <a:defRPr/>
            </a:pPr>
            <a:r>
              <a:rPr kumimoji="0" lang="sv-SE" sz="1400" b="0" i="0" u="none" strike="noStrike" kern="1200" cap="none" spc="0" normalizeH="0" baseline="0" noProof="0" dirty="0">
                <a:ln>
                  <a:noFill/>
                </a:ln>
                <a:solidFill>
                  <a:srgbClr val="000000"/>
                </a:solidFill>
                <a:effectLst/>
                <a:uLnTx/>
                <a:uFillTx/>
                <a:latin typeface="Inter"/>
                <a:ea typeface="+mn-ea"/>
                <a:cs typeface="+mn-cs"/>
              </a:rPr>
              <a:t>Nya funktioner i Futur Förmedlare</a:t>
            </a:r>
          </a:p>
          <a:p>
            <a:pPr>
              <a:spcBef>
                <a:spcPts val="0"/>
              </a:spcBef>
              <a:spcAft>
                <a:spcPts val="0"/>
              </a:spcAft>
            </a:pPr>
            <a:r>
              <a:rPr lang="sv-SE" sz="1400" dirty="0">
                <a:solidFill>
                  <a:srgbClr val="000000"/>
                </a:solidFill>
                <a:latin typeface="Inter"/>
              </a:rPr>
              <a:t>Fondbyte</a:t>
            </a:r>
          </a:p>
          <a:p>
            <a:pPr>
              <a:spcBef>
                <a:spcPts val="0"/>
              </a:spcBef>
              <a:spcAft>
                <a:spcPts val="0"/>
              </a:spcAft>
            </a:pPr>
            <a:r>
              <a:rPr lang="sv-SE" sz="1400" dirty="0">
                <a:solidFill>
                  <a:srgbClr val="000000"/>
                </a:solidFill>
                <a:latin typeface="Inter"/>
              </a:rPr>
              <a:t>Status på mina ärenden</a:t>
            </a:r>
          </a:p>
          <a:p>
            <a:pPr>
              <a:spcBef>
                <a:spcPts val="0"/>
              </a:spcBef>
              <a:spcAft>
                <a:spcPts val="0"/>
              </a:spcAft>
            </a:pPr>
            <a:r>
              <a:rPr lang="sv-SE" sz="1400" dirty="0">
                <a:solidFill>
                  <a:srgbClr val="000000"/>
                </a:solidFill>
                <a:latin typeface="Inter"/>
              </a:rPr>
              <a:t>Teckna försäkring</a:t>
            </a:r>
          </a:p>
          <a:p>
            <a:pPr marL="0" marR="0" lvl="0" indent="0" algn="l" defTabSz="914400" rtl="0" eaLnBrk="1" fontAlgn="auto" latinLnBrk="0" hangingPunct="1">
              <a:lnSpc>
                <a:spcPct val="110000"/>
              </a:lnSpc>
              <a:spcBef>
                <a:spcPts val="1000"/>
              </a:spcBef>
              <a:spcAft>
                <a:spcPts val="600"/>
              </a:spcAft>
              <a:buClrTx/>
              <a:buSzTx/>
              <a:buFont typeface="Arial" panose="020B0604020202020204" pitchFamily="34" charset="0"/>
              <a:buNone/>
              <a:tabLst/>
              <a:defRPr/>
            </a:pPr>
            <a:r>
              <a:rPr lang="sv-SE" sz="1400" dirty="0">
                <a:solidFill>
                  <a:srgbClr val="000000"/>
                </a:solidFill>
                <a:latin typeface="Inter"/>
              </a:rPr>
              <a:t>Lansering av Futur Privat</a:t>
            </a:r>
            <a:endParaRPr kumimoji="0" lang="sv-SE" sz="1400" b="0" i="0" u="none" strike="noStrike" kern="1200" cap="none" spc="0" normalizeH="0" baseline="0" noProof="0" dirty="0">
              <a:ln>
                <a:noFill/>
              </a:ln>
              <a:solidFill>
                <a:srgbClr val="000000"/>
              </a:solidFill>
              <a:effectLst/>
              <a:uLnTx/>
              <a:uFillTx/>
              <a:latin typeface="Inter"/>
              <a:ea typeface="+mn-ea"/>
              <a:cs typeface="+mn-cs"/>
            </a:endParaRPr>
          </a:p>
        </p:txBody>
      </p:sp>
      <p:sp>
        <p:nvSpPr>
          <p:cNvPr id="31" name="Ellips 30">
            <a:extLst>
              <a:ext uri="{FF2B5EF4-FFF2-40B4-BE49-F238E27FC236}">
                <a16:creationId xmlns:a16="http://schemas.microsoft.com/office/drawing/2014/main" id="{43001090-CA08-6F0F-A48A-DA6AF03DB45E}"/>
              </a:ext>
            </a:extLst>
          </p:cNvPr>
          <p:cNvSpPr/>
          <p:nvPr/>
        </p:nvSpPr>
        <p:spPr>
          <a:xfrm>
            <a:off x="4321399" y="3353509"/>
            <a:ext cx="150982" cy="150982"/>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600" b="0" i="0" u="none" strike="noStrike" kern="1200" cap="none" spc="0" normalizeH="0" baseline="0" noProof="0" dirty="0" err="1">
              <a:ln>
                <a:noFill/>
              </a:ln>
              <a:solidFill>
                <a:srgbClr val="FFFFFF"/>
              </a:solidFill>
              <a:effectLst/>
              <a:uLnTx/>
              <a:uFillTx/>
              <a:latin typeface="Inter"/>
              <a:ea typeface="+mn-ea"/>
              <a:cs typeface="+mn-cs"/>
            </a:endParaRPr>
          </a:p>
        </p:txBody>
      </p:sp>
      <p:sp>
        <p:nvSpPr>
          <p:cNvPr id="32" name="Ellips 31">
            <a:extLst>
              <a:ext uri="{FF2B5EF4-FFF2-40B4-BE49-F238E27FC236}">
                <a16:creationId xmlns:a16="http://schemas.microsoft.com/office/drawing/2014/main" id="{8B71ADF8-A270-E280-2A22-0CAAB616D816}"/>
              </a:ext>
            </a:extLst>
          </p:cNvPr>
          <p:cNvSpPr/>
          <p:nvPr/>
        </p:nvSpPr>
        <p:spPr>
          <a:xfrm>
            <a:off x="8050290" y="3353509"/>
            <a:ext cx="150982" cy="150982"/>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600" b="0" i="0" u="none" strike="noStrike" kern="1200" cap="none" spc="0" normalizeH="0" baseline="0" noProof="0" dirty="0" err="1">
              <a:ln>
                <a:noFill/>
              </a:ln>
              <a:solidFill>
                <a:srgbClr val="FFFFFF"/>
              </a:solidFill>
              <a:effectLst/>
              <a:uLnTx/>
              <a:uFillTx/>
              <a:latin typeface="Inter"/>
              <a:ea typeface="+mn-ea"/>
              <a:cs typeface="+mn-cs"/>
            </a:endParaRPr>
          </a:p>
        </p:txBody>
      </p:sp>
    </p:spTree>
    <p:extLst>
      <p:ext uri="{BB962C8B-B14F-4D97-AF65-F5344CB8AC3E}">
        <p14:creationId xmlns:p14="http://schemas.microsoft.com/office/powerpoint/2010/main" val="301787112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49DCF5EC-4BFB-3278-236E-1DFE6A0D2C72}"/>
              </a:ext>
            </a:extLst>
          </p:cNvPr>
          <p:cNvSpPr>
            <a:spLocks noGrp="1"/>
          </p:cNvSpPr>
          <p:nvPr>
            <p:ph type="title"/>
          </p:nvPr>
        </p:nvSpPr>
        <p:spPr/>
        <p:txBody>
          <a:bodyPr/>
          <a:lstStyle/>
          <a:p>
            <a:r>
              <a:rPr lang="sv-SE" dirty="0"/>
              <a:t>Instruktion och förklaring innan du använder presentationen</a:t>
            </a:r>
          </a:p>
        </p:txBody>
      </p:sp>
      <p:sp>
        <p:nvSpPr>
          <p:cNvPr id="3" name="Platshållare för innehåll 2">
            <a:extLst>
              <a:ext uri="{FF2B5EF4-FFF2-40B4-BE49-F238E27FC236}">
                <a16:creationId xmlns:a16="http://schemas.microsoft.com/office/drawing/2014/main" id="{A3341F33-6A20-DC15-F1AF-469C3243A4A5}"/>
              </a:ext>
            </a:extLst>
          </p:cNvPr>
          <p:cNvSpPr>
            <a:spLocks noGrp="1"/>
          </p:cNvSpPr>
          <p:nvPr>
            <p:ph sz="quarter" idx="20"/>
          </p:nvPr>
        </p:nvSpPr>
        <p:spPr/>
        <p:txBody>
          <a:bodyPr/>
          <a:lstStyle/>
          <a:p>
            <a:r>
              <a:rPr lang="sv-SE" dirty="0"/>
              <a:t>De första sidorna är allmänna och kan användas i de flesta sammanhang</a:t>
            </a:r>
          </a:p>
          <a:p>
            <a:r>
              <a:rPr lang="sv-SE" dirty="0"/>
              <a:t>Nästa del ”Produkter i fördjupning” visar på hur ett urval av våra produkter och tjänster fungerar</a:t>
            </a:r>
          </a:p>
          <a:p>
            <a:r>
              <a:rPr lang="sv-SE" dirty="0"/>
              <a:t>Specifikt för team - här får man byta ut och anpassa</a:t>
            </a:r>
          </a:p>
          <a:p>
            <a:r>
              <a:rPr lang="sv-SE" dirty="0"/>
              <a:t>Vad är på gång – tidslinje över vad som händer nu, snart och senare, fyll i och uppdatera</a:t>
            </a:r>
            <a:br>
              <a:rPr lang="sv-SE" dirty="0"/>
            </a:br>
            <a:br>
              <a:rPr lang="sv-SE" dirty="0"/>
            </a:br>
            <a:r>
              <a:rPr lang="sv-SE" dirty="0"/>
              <a:t>Tips!</a:t>
            </a:r>
            <a:br>
              <a:rPr lang="sv-SE" dirty="0"/>
            </a:br>
            <a:r>
              <a:rPr lang="sv-SE" dirty="0"/>
              <a:t>Du behöver inte använda alla bilder. Ta bort och använd vid nästa möte istället. Välj ut någon produkt att fokusera på och ta chansen att fördjupa. Återanvänd sidor genom att uppdatera siffror eller dylikt, men behåll designen och tonaliteten.</a:t>
            </a:r>
            <a:br>
              <a:rPr lang="sv-SE" dirty="0"/>
            </a:br>
            <a:br>
              <a:rPr lang="sv-SE" dirty="0"/>
            </a:br>
            <a:r>
              <a:rPr lang="sv-SE" dirty="0"/>
              <a:t> </a:t>
            </a:r>
          </a:p>
          <a:p>
            <a:pPr marL="0" indent="0">
              <a:buNone/>
            </a:pPr>
            <a:endParaRPr lang="sv-SE" dirty="0"/>
          </a:p>
          <a:p>
            <a:endParaRPr lang="sv-SE" dirty="0"/>
          </a:p>
        </p:txBody>
      </p:sp>
      <p:sp>
        <p:nvSpPr>
          <p:cNvPr id="4" name="Platshållare för sidfot 3">
            <a:extLst>
              <a:ext uri="{FF2B5EF4-FFF2-40B4-BE49-F238E27FC236}">
                <a16:creationId xmlns:a16="http://schemas.microsoft.com/office/drawing/2014/main" id="{7C73C4D0-16D0-A2C2-DDA5-880AF0D80DF4}"/>
              </a:ext>
            </a:extLst>
          </p:cNvPr>
          <p:cNvSpPr>
            <a:spLocks noGrp="1"/>
          </p:cNvSpPr>
          <p:nvPr>
            <p:ph type="ftr" sz="quarter" idx="22"/>
          </p:nvPr>
        </p:nvSpPr>
        <p:spPr/>
        <p:txBody>
          <a:bodyPr/>
          <a:lstStyle/>
          <a:p>
            <a:r>
              <a:rPr lang="sv-SE"/>
              <a:t>2023 11 30</a:t>
            </a:r>
            <a:endParaRPr lang="sv-SE" dirty="0"/>
          </a:p>
        </p:txBody>
      </p:sp>
      <p:sp>
        <p:nvSpPr>
          <p:cNvPr id="5" name="Platshållare för bildnummer 4">
            <a:extLst>
              <a:ext uri="{FF2B5EF4-FFF2-40B4-BE49-F238E27FC236}">
                <a16:creationId xmlns:a16="http://schemas.microsoft.com/office/drawing/2014/main" id="{C7956868-D7D8-568E-B3EE-51BB6524EFD6}"/>
              </a:ext>
            </a:extLst>
          </p:cNvPr>
          <p:cNvSpPr>
            <a:spLocks noGrp="1"/>
          </p:cNvSpPr>
          <p:nvPr>
            <p:ph type="sldNum" sz="quarter" idx="23"/>
          </p:nvPr>
        </p:nvSpPr>
        <p:spPr/>
        <p:txBody>
          <a:bodyPr/>
          <a:lstStyle/>
          <a:p>
            <a:fld id="{F21AD1EF-0862-4970-85B2-DC445227086F}" type="slidenum">
              <a:rPr lang="sv-SE" smtClean="0"/>
              <a:pPr/>
              <a:t>2</a:t>
            </a:fld>
            <a:endParaRPr lang="sv-SE" dirty="0"/>
          </a:p>
        </p:txBody>
      </p:sp>
    </p:spTree>
    <p:extLst>
      <p:ext uri="{BB962C8B-B14F-4D97-AF65-F5344CB8AC3E}">
        <p14:creationId xmlns:p14="http://schemas.microsoft.com/office/powerpoint/2010/main" val="399233563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Object 5" hidden="1">
            <a:extLst>
              <a:ext uri="{FF2B5EF4-FFF2-40B4-BE49-F238E27FC236}">
                <a16:creationId xmlns:a16="http://schemas.microsoft.com/office/drawing/2014/main" id="{E61FEB21-2525-4D91-8391-98BF870C317C}"/>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411" imgH="411" progId="TCLayout.ActiveDocument.1">
                  <p:embed/>
                </p:oleObj>
              </mc:Choice>
              <mc:Fallback>
                <p:oleObj name="think-cell Slide" r:id="rId4" imgW="411" imgH="411" progId="TCLayout.ActiveDocument.1">
                  <p:embed/>
                  <p:pic>
                    <p:nvPicPr>
                      <p:cNvPr id="6" name="Object 5" hidden="1">
                        <a:extLst>
                          <a:ext uri="{FF2B5EF4-FFF2-40B4-BE49-F238E27FC236}">
                            <a16:creationId xmlns:a16="http://schemas.microsoft.com/office/drawing/2014/main" id="{E61FEB21-2525-4D91-8391-98BF870C317C}"/>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4" name="Slide Number Placeholder 3">
            <a:extLst>
              <a:ext uri="{FF2B5EF4-FFF2-40B4-BE49-F238E27FC236}">
                <a16:creationId xmlns:a16="http://schemas.microsoft.com/office/drawing/2014/main" id="{DA317C48-03BC-4597-8270-736592E061C4}"/>
              </a:ext>
            </a:extLst>
          </p:cNvPr>
          <p:cNvSpPr>
            <a:spLocks noGrp="1"/>
          </p:cNvSpPr>
          <p:nvPr>
            <p:ph type="sldNum"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F21AD1EF-0862-4970-85B2-DC445227086F}" type="slidenum">
              <a:rPr kumimoji="0" lang="sv-SE" sz="500" b="0" i="0" u="none" strike="noStrike" kern="1200" cap="none" spc="0" normalizeH="0" baseline="0" noProof="0" smtClean="0">
                <a:ln>
                  <a:noFill/>
                </a:ln>
                <a:solidFill>
                  <a:srgbClr val="000000"/>
                </a:solidFill>
                <a:effectLst/>
                <a:uLnTx/>
                <a:uFillTx/>
                <a:latin typeface="Inter"/>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20</a:t>
            </a:fld>
            <a:endParaRPr kumimoji="0" lang="sv-SE" sz="500" b="0" i="0" u="none" strike="noStrike" kern="1200" cap="none" spc="0" normalizeH="0" baseline="0" noProof="0" dirty="0">
              <a:ln>
                <a:noFill/>
              </a:ln>
              <a:solidFill>
                <a:srgbClr val="000000"/>
              </a:solidFill>
              <a:effectLst/>
              <a:uLnTx/>
              <a:uFillTx/>
              <a:latin typeface="Inter"/>
              <a:ea typeface="+mn-ea"/>
              <a:cs typeface="+mn-cs"/>
            </a:endParaRPr>
          </a:p>
        </p:txBody>
      </p:sp>
      <p:sp>
        <p:nvSpPr>
          <p:cNvPr id="2" name="Title 1">
            <a:extLst>
              <a:ext uri="{FF2B5EF4-FFF2-40B4-BE49-F238E27FC236}">
                <a16:creationId xmlns:a16="http://schemas.microsoft.com/office/drawing/2014/main" id="{3DC19C9C-5517-4E4D-97E5-73076652DF0B}"/>
              </a:ext>
            </a:extLst>
          </p:cNvPr>
          <p:cNvSpPr>
            <a:spLocks noGrp="1"/>
          </p:cNvSpPr>
          <p:nvPr>
            <p:ph type="title" idx="4294967295"/>
          </p:nvPr>
        </p:nvSpPr>
        <p:spPr>
          <a:xfrm>
            <a:off x="659803" y="368300"/>
            <a:ext cx="10872787" cy="919163"/>
          </a:xfrm>
        </p:spPr>
        <p:txBody>
          <a:bodyPr vert="horz"/>
          <a:lstStyle/>
          <a:p>
            <a:r>
              <a:rPr lang="sv-SE" b="1" dirty="0"/>
              <a:t>Vårt team | </a:t>
            </a:r>
            <a:r>
              <a:rPr lang="sv-SE" dirty="0"/>
              <a:t>Hör av er så blir vi glada!</a:t>
            </a:r>
          </a:p>
        </p:txBody>
      </p:sp>
      <p:grpSp>
        <p:nvGrpSpPr>
          <p:cNvPr id="5" name="Group 4">
            <a:extLst>
              <a:ext uri="{FF2B5EF4-FFF2-40B4-BE49-F238E27FC236}">
                <a16:creationId xmlns:a16="http://schemas.microsoft.com/office/drawing/2014/main" id="{F188661B-6B11-20CF-3E4E-BB61CF40EB41}"/>
              </a:ext>
            </a:extLst>
          </p:cNvPr>
          <p:cNvGrpSpPr/>
          <p:nvPr/>
        </p:nvGrpSpPr>
        <p:grpSpPr>
          <a:xfrm>
            <a:off x="664258" y="4877140"/>
            <a:ext cx="8368634" cy="1134049"/>
            <a:chOff x="664258" y="4877140"/>
            <a:chExt cx="8368634" cy="1134049"/>
          </a:xfrm>
        </p:grpSpPr>
        <p:grpSp>
          <p:nvGrpSpPr>
            <p:cNvPr id="30" name="Group 29">
              <a:extLst>
                <a:ext uri="{FF2B5EF4-FFF2-40B4-BE49-F238E27FC236}">
                  <a16:creationId xmlns:a16="http://schemas.microsoft.com/office/drawing/2014/main" id="{E762AFBD-B337-BBFA-F6D5-28E4C186A49B}"/>
                </a:ext>
              </a:extLst>
            </p:cNvPr>
            <p:cNvGrpSpPr/>
            <p:nvPr/>
          </p:nvGrpSpPr>
          <p:grpSpPr>
            <a:xfrm>
              <a:off x="1194429" y="4877140"/>
              <a:ext cx="7838463" cy="681115"/>
              <a:chOff x="649076" y="4799083"/>
              <a:chExt cx="7838463" cy="681115"/>
            </a:xfrm>
          </p:grpSpPr>
          <p:sp>
            <p:nvSpPr>
              <p:cNvPr id="31" name="Title 1">
                <a:extLst>
                  <a:ext uri="{FF2B5EF4-FFF2-40B4-BE49-F238E27FC236}">
                    <a16:creationId xmlns:a16="http://schemas.microsoft.com/office/drawing/2014/main" id="{A3B33C6B-7B68-E654-2FF9-905273BCA8FE}"/>
                  </a:ext>
                </a:extLst>
              </p:cNvPr>
              <p:cNvSpPr txBox="1">
                <a:spLocks/>
              </p:cNvSpPr>
              <p:nvPr/>
            </p:nvSpPr>
            <p:spPr>
              <a:xfrm>
                <a:off x="649076" y="5226387"/>
                <a:ext cx="1440000" cy="253811"/>
              </a:xfrm>
              <a:prstGeom prst="rect">
                <a:avLst/>
              </a:prstGeom>
            </p:spPr>
            <p:txBody>
              <a:bodyPr vert="horz" lIns="0" tIns="0" rIns="0" bIns="0" rtlCol="0" anchor="b" anchorCtr="0">
                <a:noAutofit/>
              </a:bodyPr>
              <a:lstStyle>
                <a:lvl1pPr algn="l" defTabSz="914400" rtl="0" eaLnBrk="1" latinLnBrk="0" hangingPunct="1">
                  <a:lnSpc>
                    <a:spcPct val="90000"/>
                  </a:lnSpc>
                  <a:spcBef>
                    <a:spcPct val="0"/>
                  </a:spcBef>
                  <a:buNone/>
                  <a:defRPr sz="3000" b="1"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sv-SE" sz="1600" b="1" i="0" u="none" strike="noStrike" kern="1200" cap="none" spc="0" normalizeH="0" baseline="0" noProof="0" dirty="0">
                    <a:ln>
                      <a:noFill/>
                    </a:ln>
                    <a:solidFill>
                      <a:srgbClr val="000000"/>
                    </a:solidFill>
                    <a:effectLst/>
                    <a:uLnTx/>
                    <a:uFillTx/>
                    <a:latin typeface="Gilroy Bold"/>
                    <a:ea typeface="+mj-ea"/>
                    <a:cs typeface="+mj-cs"/>
                  </a:rPr>
                  <a:t>Flyttservice</a:t>
                </a:r>
              </a:p>
            </p:txBody>
          </p:sp>
          <p:sp>
            <p:nvSpPr>
              <p:cNvPr id="32" name="Title 1">
                <a:extLst>
                  <a:ext uri="{FF2B5EF4-FFF2-40B4-BE49-F238E27FC236}">
                    <a16:creationId xmlns:a16="http://schemas.microsoft.com/office/drawing/2014/main" id="{AE23A931-A143-81E2-03BF-AD080F6CD72F}"/>
                  </a:ext>
                </a:extLst>
              </p:cNvPr>
              <p:cNvSpPr txBox="1">
                <a:spLocks/>
              </p:cNvSpPr>
              <p:nvPr/>
            </p:nvSpPr>
            <p:spPr>
              <a:xfrm>
                <a:off x="3807538" y="5226387"/>
                <a:ext cx="4313973" cy="253811"/>
              </a:xfrm>
              <a:prstGeom prst="rect">
                <a:avLst/>
              </a:prstGeom>
            </p:spPr>
            <p:txBody>
              <a:bodyPr vert="horz" lIns="0" tIns="0" rIns="0" bIns="0" rtlCol="0" anchor="ctr" anchorCtr="0">
                <a:noAutofit/>
              </a:bodyPr>
              <a:lstStyle>
                <a:lvl1pPr algn="l" defTabSz="914400" rtl="0" eaLnBrk="1" latinLnBrk="0" hangingPunct="1">
                  <a:lnSpc>
                    <a:spcPct val="90000"/>
                  </a:lnSpc>
                  <a:spcBef>
                    <a:spcPct val="0"/>
                  </a:spcBef>
                  <a:buNone/>
                  <a:defRPr sz="3000" b="1"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sv-SE" sz="1200" b="0" i="0" u="none" strike="noStrike" kern="1200" cap="none" spc="0" normalizeH="0" baseline="0" noProof="0" dirty="0">
                    <a:ln>
                      <a:noFill/>
                    </a:ln>
                    <a:solidFill>
                      <a:srgbClr val="000000"/>
                    </a:solidFill>
                    <a:effectLst/>
                    <a:uLnTx/>
                    <a:uFillTx/>
                    <a:latin typeface="Inter"/>
                    <a:ea typeface="+mj-ea"/>
                    <a:cs typeface="+mj-cs"/>
                    <a:hlinkClick r:id="rId6"/>
                  </a:rPr>
                  <a:t>flyttservice@futur.se</a:t>
                </a:r>
                <a:r>
                  <a:rPr kumimoji="0" lang="sv-SE" sz="1200" b="0" i="0" u="none" strike="noStrike" kern="1200" cap="none" spc="0" normalizeH="0" baseline="0" noProof="0" dirty="0">
                    <a:ln>
                      <a:noFill/>
                    </a:ln>
                    <a:solidFill>
                      <a:srgbClr val="000000"/>
                    </a:solidFill>
                    <a:effectLst/>
                    <a:uLnTx/>
                    <a:uFillTx/>
                    <a:latin typeface="Inter"/>
                    <a:ea typeface="+mj-ea"/>
                    <a:cs typeface="+mj-cs"/>
                  </a:rPr>
                  <a:t> </a:t>
                </a:r>
              </a:p>
            </p:txBody>
          </p:sp>
          <p:sp>
            <p:nvSpPr>
              <p:cNvPr id="33" name="Title 1">
                <a:extLst>
                  <a:ext uri="{FF2B5EF4-FFF2-40B4-BE49-F238E27FC236}">
                    <a16:creationId xmlns:a16="http://schemas.microsoft.com/office/drawing/2014/main" id="{788B2F9C-90C6-C31C-F6A8-741CE70527E7}"/>
                  </a:ext>
                </a:extLst>
              </p:cNvPr>
              <p:cNvSpPr txBox="1">
                <a:spLocks/>
              </p:cNvSpPr>
              <p:nvPr/>
            </p:nvSpPr>
            <p:spPr>
              <a:xfrm>
                <a:off x="649076" y="4816148"/>
                <a:ext cx="1440000" cy="253811"/>
              </a:xfrm>
              <a:prstGeom prst="rect">
                <a:avLst/>
              </a:prstGeom>
            </p:spPr>
            <p:txBody>
              <a:bodyPr vert="horz" lIns="0" tIns="0" rIns="0" bIns="0" rtlCol="0" anchor="b" anchorCtr="0">
                <a:noAutofit/>
              </a:bodyPr>
              <a:lstStyle>
                <a:lvl1pPr algn="l" defTabSz="914400" rtl="0" eaLnBrk="1" latinLnBrk="0" hangingPunct="1">
                  <a:lnSpc>
                    <a:spcPct val="90000"/>
                  </a:lnSpc>
                  <a:spcBef>
                    <a:spcPct val="0"/>
                  </a:spcBef>
                  <a:buNone/>
                  <a:defRPr sz="3000" b="1"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sv-SE" sz="1600" b="1" i="0" u="none" strike="noStrike" kern="1200" cap="none" spc="0" normalizeH="0" baseline="0" noProof="0" dirty="0">
                    <a:ln>
                      <a:noFill/>
                    </a:ln>
                    <a:solidFill>
                      <a:srgbClr val="000000"/>
                    </a:solidFill>
                    <a:effectLst/>
                    <a:uLnTx/>
                    <a:uFillTx/>
                    <a:latin typeface="Gilroy Bold"/>
                    <a:ea typeface="+mj-ea"/>
                    <a:cs typeface="+mj-cs"/>
                  </a:rPr>
                  <a:t>Kundservice</a:t>
                </a:r>
              </a:p>
            </p:txBody>
          </p:sp>
          <p:sp>
            <p:nvSpPr>
              <p:cNvPr id="34" name="Title 1">
                <a:extLst>
                  <a:ext uri="{FF2B5EF4-FFF2-40B4-BE49-F238E27FC236}">
                    <a16:creationId xmlns:a16="http://schemas.microsoft.com/office/drawing/2014/main" id="{94D0AC8D-23AF-4177-12C9-6A0489EB212E}"/>
                  </a:ext>
                </a:extLst>
              </p:cNvPr>
              <p:cNvSpPr txBox="1">
                <a:spLocks/>
              </p:cNvSpPr>
              <p:nvPr/>
            </p:nvSpPr>
            <p:spPr>
              <a:xfrm>
                <a:off x="3807539" y="4799083"/>
                <a:ext cx="4680000" cy="253811"/>
              </a:xfrm>
              <a:prstGeom prst="rect">
                <a:avLst/>
              </a:prstGeom>
            </p:spPr>
            <p:txBody>
              <a:bodyPr vert="horz" lIns="0" tIns="0" rIns="0" bIns="0" rtlCol="0" anchor="ctr" anchorCtr="0">
                <a:noAutofit/>
              </a:bodyPr>
              <a:lstStyle>
                <a:lvl1pPr algn="l" defTabSz="914400" rtl="0" eaLnBrk="1" latinLnBrk="0" hangingPunct="1">
                  <a:lnSpc>
                    <a:spcPct val="90000"/>
                  </a:lnSpc>
                  <a:spcBef>
                    <a:spcPct val="0"/>
                  </a:spcBef>
                  <a:buNone/>
                  <a:defRPr sz="3000" b="1"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sv-SE" sz="1200" b="0" i="0" u="none" strike="noStrike" kern="1200" cap="none" spc="0" normalizeH="0" baseline="0" noProof="0" dirty="0">
                    <a:ln>
                      <a:noFill/>
                    </a:ln>
                    <a:solidFill>
                      <a:srgbClr val="000000"/>
                    </a:solidFill>
                    <a:effectLst/>
                    <a:uLnTx/>
                    <a:uFillTx/>
                    <a:latin typeface="Inter"/>
                    <a:ea typeface="+mj-ea"/>
                    <a:cs typeface="+mj-cs"/>
                    <a:hlinkClick r:id="rId7"/>
                  </a:rPr>
                  <a:t>kundservice@futur.se</a:t>
                </a:r>
                <a:r>
                  <a:rPr kumimoji="0" lang="sv-SE" sz="1200" b="0" i="0" u="none" strike="noStrike" kern="1200" cap="none" spc="0" normalizeH="0" baseline="0" noProof="0" dirty="0">
                    <a:ln>
                      <a:noFill/>
                    </a:ln>
                    <a:solidFill>
                      <a:srgbClr val="000000"/>
                    </a:solidFill>
                    <a:effectLst/>
                    <a:uLnTx/>
                    <a:uFillTx/>
                    <a:latin typeface="Inter"/>
                    <a:ea typeface="+mj-ea"/>
                    <a:cs typeface="+mj-cs"/>
                  </a:rPr>
                  <a:t> eller 08-504 225 00</a:t>
                </a:r>
              </a:p>
            </p:txBody>
          </p:sp>
        </p:grpSp>
        <p:sp>
          <p:nvSpPr>
            <p:cNvPr id="47" name="Rectangle: Rounded Corners 46">
              <a:extLst>
                <a:ext uri="{FF2B5EF4-FFF2-40B4-BE49-F238E27FC236}">
                  <a16:creationId xmlns:a16="http://schemas.microsoft.com/office/drawing/2014/main" id="{A391A449-6176-4FB7-A9CB-681B05CE3747}"/>
                </a:ext>
              </a:extLst>
            </p:cNvPr>
            <p:cNvSpPr/>
            <p:nvPr/>
          </p:nvSpPr>
          <p:spPr>
            <a:xfrm>
              <a:off x="664258" y="5281693"/>
              <a:ext cx="327265" cy="327265"/>
            </a:xfrm>
            <a:prstGeom prst="roundRect">
              <a:avLst>
                <a:gd name="adj" fmla="val 11379"/>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600" b="0" i="0" u="none" strike="noStrike" kern="1200" cap="none" spc="0" normalizeH="0" baseline="0" noProof="0" dirty="0" err="1">
                <a:ln>
                  <a:noFill/>
                </a:ln>
                <a:solidFill>
                  <a:srgbClr val="FFFFFF"/>
                </a:solidFill>
                <a:effectLst/>
                <a:uLnTx/>
                <a:uFillTx/>
                <a:latin typeface="Inter"/>
                <a:ea typeface="+mn-ea"/>
                <a:cs typeface="+mn-cs"/>
              </a:endParaRPr>
            </a:p>
          </p:txBody>
        </p:sp>
        <p:sp>
          <p:nvSpPr>
            <p:cNvPr id="48" name="Rectangle: Rounded Corners 47">
              <a:extLst>
                <a:ext uri="{FF2B5EF4-FFF2-40B4-BE49-F238E27FC236}">
                  <a16:creationId xmlns:a16="http://schemas.microsoft.com/office/drawing/2014/main" id="{521B23E4-FB29-0468-3FD3-3EF22057F751}"/>
                </a:ext>
              </a:extLst>
            </p:cNvPr>
            <p:cNvSpPr/>
            <p:nvPr/>
          </p:nvSpPr>
          <p:spPr>
            <a:xfrm>
              <a:off x="664258" y="4879462"/>
              <a:ext cx="327265" cy="327265"/>
            </a:xfrm>
            <a:prstGeom prst="roundRect">
              <a:avLst>
                <a:gd name="adj" fmla="val 11379"/>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600" b="0" i="0" u="none" strike="noStrike" kern="1200" cap="none" spc="0" normalizeH="0" baseline="0" noProof="0" dirty="0" err="1">
                <a:ln>
                  <a:noFill/>
                </a:ln>
                <a:solidFill>
                  <a:srgbClr val="FFFFFF"/>
                </a:solidFill>
                <a:effectLst/>
                <a:uLnTx/>
                <a:uFillTx/>
                <a:latin typeface="Inter"/>
                <a:ea typeface="+mn-ea"/>
                <a:cs typeface="+mn-cs"/>
              </a:endParaRPr>
            </a:p>
          </p:txBody>
        </p:sp>
        <p:grpSp>
          <p:nvGrpSpPr>
            <p:cNvPr id="3" name="Group 2">
              <a:extLst>
                <a:ext uri="{FF2B5EF4-FFF2-40B4-BE49-F238E27FC236}">
                  <a16:creationId xmlns:a16="http://schemas.microsoft.com/office/drawing/2014/main" id="{565F1250-010E-7DA2-7235-22234413A99F}"/>
                </a:ext>
              </a:extLst>
            </p:cNvPr>
            <p:cNvGrpSpPr/>
            <p:nvPr/>
          </p:nvGrpSpPr>
          <p:grpSpPr>
            <a:xfrm>
              <a:off x="664258" y="5683924"/>
              <a:ext cx="6208633" cy="327265"/>
              <a:chOff x="664258" y="5683924"/>
              <a:chExt cx="6208633" cy="327265"/>
            </a:xfrm>
          </p:grpSpPr>
          <p:grpSp>
            <p:nvGrpSpPr>
              <p:cNvPr id="29" name="Group 28">
                <a:extLst>
                  <a:ext uri="{FF2B5EF4-FFF2-40B4-BE49-F238E27FC236}">
                    <a16:creationId xmlns:a16="http://schemas.microsoft.com/office/drawing/2014/main" id="{BA42D35D-C258-05EB-4A85-3BDD580CEAFE}"/>
                  </a:ext>
                </a:extLst>
              </p:cNvPr>
              <p:cNvGrpSpPr/>
              <p:nvPr/>
            </p:nvGrpSpPr>
            <p:grpSpPr>
              <a:xfrm>
                <a:off x="1194429" y="5683924"/>
                <a:ext cx="5678462" cy="253811"/>
                <a:chOff x="649075" y="5181600"/>
                <a:chExt cx="5678462" cy="253811"/>
              </a:xfrm>
            </p:grpSpPr>
            <p:sp>
              <p:nvSpPr>
                <p:cNvPr id="15" name="Title 1">
                  <a:extLst>
                    <a:ext uri="{FF2B5EF4-FFF2-40B4-BE49-F238E27FC236}">
                      <a16:creationId xmlns:a16="http://schemas.microsoft.com/office/drawing/2014/main" id="{FBC478B8-309A-CDFF-4939-911303547A73}"/>
                    </a:ext>
                  </a:extLst>
                </p:cNvPr>
                <p:cNvSpPr txBox="1">
                  <a:spLocks/>
                </p:cNvSpPr>
                <p:nvPr/>
              </p:nvSpPr>
              <p:spPr>
                <a:xfrm>
                  <a:off x="649075" y="5181600"/>
                  <a:ext cx="2215324" cy="253811"/>
                </a:xfrm>
                <a:prstGeom prst="rect">
                  <a:avLst/>
                </a:prstGeom>
              </p:spPr>
              <p:txBody>
                <a:bodyPr vert="horz" lIns="0" tIns="0" rIns="0" bIns="0" rtlCol="0" anchor="b" anchorCtr="0">
                  <a:noAutofit/>
                </a:bodyPr>
                <a:lstStyle>
                  <a:lvl1pPr algn="l" defTabSz="914400" rtl="0" eaLnBrk="1" latinLnBrk="0" hangingPunct="1">
                    <a:lnSpc>
                      <a:spcPct val="90000"/>
                    </a:lnSpc>
                    <a:spcBef>
                      <a:spcPct val="0"/>
                    </a:spcBef>
                    <a:buNone/>
                    <a:defRPr sz="3000" b="1"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sv-SE" sz="1600" b="1" i="0" u="none" strike="noStrike" kern="1200" cap="none" spc="0" normalizeH="0" baseline="0" noProof="0" dirty="0">
                      <a:ln>
                        <a:noFill/>
                      </a:ln>
                      <a:solidFill>
                        <a:srgbClr val="000000"/>
                      </a:solidFill>
                      <a:effectLst/>
                      <a:uLnTx/>
                      <a:uFillTx/>
                      <a:latin typeface="Gilroy Bold"/>
                      <a:ea typeface="+mj-ea"/>
                      <a:cs typeface="+mj-cs"/>
                    </a:rPr>
                    <a:t>Blanketter och avtal</a:t>
                  </a:r>
                </a:p>
              </p:txBody>
            </p:sp>
            <p:sp>
              <p:nvSpPr>
                <p:cNvPr id="21" name="Title 1">
                  <a:extLst>
                    <a:ext uri="{FF2B5EF4-FFF2-40B4-BE49-F238E27FC236}">
                      <a16:creationId xmlns:a16="http://schemas.microsoft.com/office/drawing/2014/main" id="{959B316D-2F09-8B1E-618D-9D65275E96A8}"/>
                    </a:ext>
                  </a:extLst>
                </p:cNvPr>
                <p:cNvSpPr txBox="1">
                  <a:spLocks/>
                </p:cNvSpPr>
                <p:nvPr/>
              </p:nvSpPr>
              <p:spPr>
                <a:xfrm>
                  <a:off x="3807537" y="5181600"/>
                  <a:ext cx="2520000" cy="248235"/>
                </a:xfrm>
                <a:prstGeom prst="rect">
                  <a:avLst/>
                </a:prstGeom>
              </p:spPr>
              <p:txBody>
                <a:bodyPr vert="horz" lIns="0" tIns="0" rIns="0" bIns="0" rtlCol="0" anchor="ctr" anchorCtr="0">
                  <a:noAutofit/>
                </a:bodyPr>
                <a:lstStyle>
                  <a:lvl1pPr algn="l" defTabSz="914400" rtl="0" eaLnBrk="1" latinLnBrk="0" hangingPunct="1">
                    <a:lnSpc>
                      <a:spcPct val="90000"/>
                    </a:lnSpc>
                    <a:spcBef>
                      <a:spcPct val="0"/>
                    </a:spcBef>
                    <a:buNone/>
                    <a:defRPr sz="3000" b="1" kern="1200">
                      <a:solidFill>
                        <a:schemeClr val="tx1"/>
                      </a:solidFill>
                      <a:latin typeface="+mj-lt"/>
                      <a:ea typeface="+mj-ea"/>
                      <a:cs typeface="+mj-cs"/>
                    </a:defRPr>
                  </a:lvl1pPr>
                </a:lstStyle>
                <a:p>
                  <a:pPr marL="0" marR="0" lvl="0" indent="0" defTabSz="914400" rtl="0" eaLnBrk="1" fontAlgn="auto" latinLnBrk="0" hangingPunct="1">
                    <a:lnSpc>
                      <a:spcPct val="90000"/>
                    </a:lnSpc>
                    <a:spcBef>
                      <a:spcPct val="0"/>
                    </a:spcBef>
                    <a:spcAft>
                      <a:spcPts val="0"/>
                    </a:spcAft>
                    <a:buClrTx/>
                    <a:buSzTx/>
                    <a:buFontTx/>
                    <a:buNone/>
                    <a:tabLst/>
                    <a:defRPr/>
                  </a:pPr>
                  <a:r>
                    <a:rPr kumimoji="0" lang="sv-SE" sz="1200" b="0" i="0" u="none" strike="noStrike" kern="1200" cap="none" spc="0" normalizeH="0" baseline="0" noProof="0" dirty="0">
                      <a:ln>
                        <a:noFill/>
                      </a:ln>
                      <a:solidFill>
                        <a:srgbClr val="000000"/>
                      </a:solidFill>
                      <a:effectLst/>
                      <a:uLnTx/>
                      <a:uFillTx/>
                      <a:latin typeface="Inter"/>
                      <a:ea typeface="+mj-ea"/>
                      <a:cs typeface="+mj-cs"/>
                      <a:hlinkClick r:id="rId8"/>
                    </a:rPr>
                    <a:t>cps@futur.se</a:t>
                  </a:r>
                  <a:endParaRPr kumimoji="0" lang="sv-SE" sz="1200" b="0" i="0" u="none" strike="noStrike" kern="1200" cap="none" spc="0" normalizeH="0" baseline="0" noProof="0" dirty="0">
                    <a:ln>
                      <a:noFill/>
                    </a:ln>
                    <a:solidFill>
                      <a:srgbClr val="000000"/>
                    </a:solidFill>
                    <a:effectLst/>
                    <a:uLnTx/>
                    <a:uFillTx/>
                    <a:latin typeface="Inter"/>
                    <a:ea typeface="+mj-ea"/>
                    <a:cs typeface="+mj-cs"/>
                  </a:endParaRPr>
                </a:p>
              </p:txBody>
            </p:sp>
          </p:grpSp>
          <p:sp>
            <p:nvSpPr>
              <p:cNvPr id="45" name="Rectangle: Rounded Corners 44">
                <a:extLst>
                  <a:ext uri="{FF2B5EF4-FFF2-40B4-BE49-F238E27FC236}">
                    <a16:creationId xmlns:a16="http://schemas.microsoft.com/office/drawing/2014/main" id="{864E8396-16CA-38E7-FB65-A222C78EAD93}"/>
                  </a:ext>
                </a:extLst>
              </p:cNvPr>
              <p:cNvSpPr/>
              <p:nvPr/>
            </p:nvSpPr>
            <p:spPr>
              <a:xfrm>
                <a:off x="664258" y="5683924"/>
                <a:ext cx="327265" cy="327265"/>
              </a:xfrm>
              <a:prstGeom prst="roundRect">
                <a:avLst>
                  <a:gd name="adj" fmla="val 11379"/>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600" b="0" i="0" u="none" strike="noStrike" kern="1200" cap="none" spc="0" normalizeH="0" baseline="0" noProof="0" dirty="0" err="1">
                  <a:ln>
                    <a:noFill/>
                  </a:ln>
                  <a:solidFill>
                    <a:srgbClr val="FFFFFF"/>
                  </a:solidFill>
                  <a:effectLst/>
                  <a:uLnTx/>
                  <a:uFillTx/>
                  <a:latin typeface="Inter"/>
                  <a:ea typeface="+mn-ea"/>
                  <a:cs typeface="+mn-cs"/>
                </a:endParaRPr>
              </a:p>
            </p:txBody>
          </p:sp>
          <p:pic>
            <p:nvPicPr>
              <p:cNvPr id="49" name="xyxIcon">
                <a:extLst>
                  <a:ext uri="{FF2B5EF4-FFF2-40B4-BE49-F238E27FC236}">
                    <a16:creationId xmlns:a16="http://schemas.microsoft.com/office/drawing/2014/main" id="{F47255FC-F7B7-BA9D-31BD-FA9D664538AC}"/>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700984" y="5715519"/>
                <a:ext cx="253811" cy="253811"/>
              </a:xfrm>
              <a:prstGeom prst="rect">
                <a:avLst/>
              </a:prstGeom>
            </p:spPr>
          </p:pic>
        </p:grpSp>
        <p:pic>
          <p:nvPicPr>
            <p:cNvPr id="50" name="xyxIcon">
              <a:extLst>
                <a:ext uri="{FF2B5EF4-FFF2-40B4-BE49-F238E27FC236}">
                  <a16:creationId xmlns:a16="http://schemas.microsoft.com/office/drawing/2014/main" id="{477E79D0-6555-60EF-DA55-B14DDD8A2289}"/>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708448" y="4925470"/>
              <a:ext cx="235246" cy="235246"/>
            </a:xfrm>
            <a:prstGeom prst="rect">
              <a:avLst/>
            </a:prstGeom>
          </p:spPr>
        </p:pic>
        <p:pic>
          <p:nvPicPr>
            <p:cNvPr id="54" name="Graphic 53" descr="Transfer with solid fill">
              <a:extLst>
                <a:ext uri="{FF2B5EF4-FFF2-40B4-BE49-F238E27FC236}">
                  <a16:creationId xmlns:a16="http://schemas.microsoft.com/office/drawing/2014/main" id="{D5073A4D-3F0E-E3BB-70DE-A6BD4B8419AE}"/>
                </a:ext>
              </a:extLst>
            </p:cNvPr>
            <p:cNvPicPr>
              <a:picLocks noChangeAspect="1"/>
            </p:cNvPicPr>
            <p:nvPr/>
          </p:nvPicPr>
          <p:blipFill>
            <a:blip r:embed="rId13" cstate="hqprint">
              <a:extLst>
                <a:ext uri="{28A0092B-C50C-407E-A947-70E740481C1C}">
                  <a14:useLocalDpi xmlns:a14="http://schemas.microsoft.com/office/drawing/2010/main"/>
                </a:ext>
                <a:ext uri="{96DAC541-7B7A-43D3-8B79-37D633B846F1}">
                  <asvg:svgBlip xmlns:asvg="http://schemas.microsoft.com/office/drawing/2016/SVG/main" r:embed="rId14"/>
                </a:ext>
              </a:extLst>
            </a:blip>
            <a:stretch>
              <a:fillRect/>
            </a:stretch>
          </p:blipFill>
          <p:spPr>
            <a:xfrm>
              <a:off x="721268" y="5338703"/>
              <a:ext cx="213244" cy="213244"/>
            </a:xfrm>
            <a:prstGeom prst="rect">
              <a:avLst/>
            </a:prstGeom>
          </p:spPr>
        </p:pic>
      </p:grpSp>
      <p:grpSp>
        <p:nvGrpSpPr>
          <p:cNvPr id="7" name="Group 6">
            <a:extLst>
              <a:ext uri="{FF2B5EF4-FFF2-40B4-BE49-F238E27FC236}">
                <a16:creationId xmlns:a16="http://schemas.microsoft.com/office/drawing/2014/main" id="{E018DCD6-D0ED-52C4-1C67-299A0C012F18}"/>
              </a:ext>
            </a:extLst>
          </p:cNvPr>
          <p:cNvGrpSpPr/>
          <p:nvPr/>
        </p:nvGrpSpPr>
        <p:grpSpPr>
          <a:xfrm>
            <a:off x="649077" y="1825927"/>
            <a:ext cx="10883120" cy="2611411"/>
            <a:chOff x="649077" y="1825927"/>
            <a:chExt cx="10883120" cy="2611411"/>
          </a:xfrm>
        </p:grpSpPr>
        <p:sp>
          <p:nvSpPr>
            <p:cNvPr id="16" name="Title 1">
              <a:extLst>
                <a:ext uri="{FF2B5EF4-FFF2-40B4-BE49-F238E27FC236}">
                  <a16:creationId xmlns:a16="http://schemas.microsoft.com/office/drawing/2014/main" id="{CFB7BD3A-3EF0-9079-9AB5-1808B89E7796}"/>
                </a:ext>
              </a:extLst>
            </p:cNvPr>
            <p:cNvSpPr txBox="1">
              <a:spLocks/>
            </p:cNvSpPr>
            <p:nvPr/>
          </p:nvSpPr>
          <p:spPr>
            <a:xfrm>
              <a:off x="649077" y="3609997"/>
              <a:ext cx="1636922" cy="827341"/>
            </a:xfrm>
            <a:prstGeom prst="rect">
              <a:avLst/>
            </a:prstGeom>
          </p:spPr>
          <p:txBody>
            <a:bodyPr vert="horz" lIns="0" tIns="0" rIns="0" bIns="0" rtlCol="0" anchor="t" anchorCtr="0">
              <a:noAutofit/>
            </a:bodyPr>
            <a:lstStyle>
              <a:lvl1pPr algn="l" defTabSz="914400" rtl="0" eaLnBrk="1" latinLnBrk="0" hangingPunct="1">
                <a:lnSpc>
                  <a:spcPct val="90000"/>
                </a:lnSpc>
                <a:spcBef>
                  <a:spcPct val="0"/>
                </a:spcBef>
                <a:buNone/>
                <a:defRPr sz="3000" b="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ts val="600"/>
                </a:spcBef>
                <a:spcAft>
                  <a:spcPts val="0"/>
                </a:spcAft>
                <a:buClrTx/>
                <a:buSzTx/>
                <a:buFontTx/>
                <a:buNone/>
                <a:tabLst/>
                <a:defRPr/>
              </a:pPr>
              <a:r>
                <a:rPr kumimoji="0" lang="sv-SE" sz="1400" b="1" i="0" u="none" strike="noStrike" kern="1200" cap="none" spc="0" normalizeH="0" baseline="0" noProof="0" dirty="0">
                  <a:ln>
                    <a:noFill/>
                  </a:ln>
                  <a:solidFill>
                    <a:srgbClr val="141414"/>
                  </a:solidFill>
                  <a:effectLst/>
                  <a:uLnTx/>
                  <a:uFillTx/>
                  <a:latin typeface="Inter"/>
                  <a:ea typeface="+mj-ea"/>
                  <a:cs typeface="+mj-cs"/>
                </a:rPr>
                <a:t>Eric Allberg</a:t>
              </a:r>
            </a:p>
            <a:p>
              <a:pPr marL="0" marR="0" lvl="0" indent="0" algn="l" defTabSz="914400" rtl="0" eaLnBrk="1" fontAlgn="auto" latinLnBrk="0" hangingPunct="1">
                <a:lnSpc>
                  <a:spcPct val="90000"/>
                </a:lnSpc>
                <a:spcBef>
                  <a:spcPts val="600"/>
                </a:spcBef>
                <a:spcAft>
                  <a:spcPts val="0"/>
                </a:spcAft>
                <a:buClrTx/>
                <a:buSzTx/>
                <a:buFontTx/>
                <a:buNone/>
                <a:tabLst/>
                <a:defRPr/>
              </a:pPr>
              <a:r>
                <a:rPr kumimoji="0" lang="sv-SE" sz="1200" b="0" i="0" u="none" strike="noStrike" kern="1200" cap="none" spc="0" normalizeH="0" baseline="0" noProof="0" dirty="0">
                  <a:ln>
                    <a:noFill/>
                  </a:ln>
                  <a:solidFill>
                    <a:srgbClr val="000000"/>
                  </a:solidFill>
                  <a:effectLst/>
                  <a:uLnTx/>
                  <a:uFillTx/>
                  <a:latin typeface="Inter"/>
                  <a:ea typeface="+mj-ea"/>
                  <a:cs typeface="+mj-cs"/>
                </a:rPr>
                <a:t>Chef Partners</a:t>
              </a:r>
            </a:p>
            <a:p>
              <a:pPr marL="0" marR="0" lvl="0" indent="0" algn="l" defTabSz="914400" rtl="0" eaLnBrk="1" fontAlgn="auto" latinLnBrk="0" hangingPunct="1">
                <a:lnSpc>
                  <a:spcPct val="90000"/>
                </a:lnSpc>
                <a:spcBef>
                  <a:spcPts val="600"/>
                </a:spcBef>
                <a:spcAft>
                  <a:spcPts val="0"/>
                </a:spcAft>
                <a:buClrTx/>
                <a:buSzTx/>
                <a:buFontTx/>
                <a:buNone/>
                <a:tabLst/>
                <a:defRPr/>
              </a:pPr>
              <a:r>
                <a:rPr kumimoji="0" lang="sv-SE" sz="1000" b="0" i="0" u="none" strike="noStrike" kern="1200" cap="none" spc="0" normalizeH="0" baseline="0" noProof="0" dirty="0">
                  <a:ln>
                    <a:noFill/>
                  </a:ln>
                  <a:solidFill>
                    <a:srgbClr val="000000"/>
                  </a:solidFill>
                  <a:effectLst/>
                  <a:uLnTx/>
                  <a:uFillTx/>
                  <a:latin typeface="Inter"/>
                  <a:ea typeface="+mj-ea"/>
                  <a:cs typeface="+mj-cs"/>
                </a:rPr>
                <a:t>070-360 46 08</a:t>
              </a:r>
              <a:br>
                <a:rPr lang="sv-SE" sz="1000" dirty="0">
                  <a:solidFill>
                    <a:srgbClr val="000000"/>
                  </a:solidFill>
                  <a:latin typeface="Inter"/>
                </a:rPr>
              </a:br>
              <a:r>
                <a:rPr lang="sv-SE" sz="1000" dirty="0">
                  <a:solidFill>
                    <a:srgbClr val="000000"/>
                  </a:solidFill>
                  <a:latin typeface="Inter"/>
                  <a:hlinkClick r:id="rId15"/>
                </a:rPr>
                <a:t>eric.allberg@futur.se</a:t>
              </a:r>
              <a:endParaRPr lang="sv-SE" sz="1000" dirty="0">
                <a:solidFill>
                  <a:srgbClr val="000000"/>
                </a:solidFill>
                <a:latin typeface="Inter"/>
              </a:endParaRPr>
            </a:p>
            <a:p>
              <a:pPr marL="0" marR="0" lvl="0" indent="0" algn="l" defTabSz="914400" rtl="0" eaLnBrk="1" fontAlgn="auto" latinLnBrk="0" hangingPunct="1">
                <a:lnSpc>
                  <a:spcPct val="90000"/>
                </a:lnSpc>
                <a:spcBef>
                  <a:spcPts val="600"/>
                </a:spcBef>
                <a:spcAft>
                  <a:spcPts val="0"/>
                </a:spcAft>
                <a:buClrTx/>
                <a:buSzTx/>
                <a:buFontTx/>
                <a:buNone/>
                <a:tabLst/>
                <a:defRPr/>
              </a:pPr>
              <a:endParaRPr kumimoji="0" lang="sv-SE" sz="1000" b="0" i="0" u="none" strike="noStrike" kern="1200" cap="none" spc="0" normalizeH="0" baseline="0" noProof="0" dirty="0">
                <a:ln>
                  <a:noFill/>
                </a:ln>
                <a:solidFill>
                  <a:srgbClr val="000000"/>
                </a:solidFill>
                <a:effectLst/>
                <a:uLnTx/>
                <a:uFillTx/>
                <a:latin typeface="Inter"/>
                <a:ea typeface="+mj-ea"/>
                <a:cs typeface="+mj-cs"/>
              </a:endParaRPr>
            </a:p>
          </p:txBody>
        </p:sp>
        <p:sp>
          <p:nvSpPr>
            <p:cNvPr id="17" name="Title 1">
              <a:extLst>
                <a:ext uri="{FF2B5EF4-FFF2-40B4-BE49-F238E27FC236}">
                  <a16:creationId xmlns:a16="http://schemas.microsoft.com/office/drawing/2014/main" id="{98851452-BBBD-F34F-9915-9BEBDEBA0FE0}"/>
                </a:ext>
              </a:extLst>
            </p:cNvPr>
            <p:cNvSpPr txBox="1">
              <a:spLocks/>
            </p:cNvSpPr>
            <p:nvPr/>
          </p:nvSpPr>
          <p:spPr>
            <a:xfrm>
              <a:off x="2509043" y="3609997"/>
              <a:ext cx="1626196" cy="827341"/>
            </a:xfrm>
            <a:prstGeom prst="rect">
              <a:avLst/>
            </a:prstGeom>
          </p:spPr>
          <p:txBody>
            <a:bodyPr vert="horz" lIns="0" tIns="0" rIns="0" bIns="0" rtlCol="0" anchor="t" anchorCtr="0">
              <a:noAutofit/>
            </a:bodyPr>
            <a:lstStyle>
              <a:lvl1pPr algn="l" defTabSz="914400" rtl="0" eaLnBrk="1" latinLnBrk="0" hangingPunct="1">
                <a:lnSpc>
                  <a:spcPct val="90000"/>
                </a:lnSpc>
                <a:spcBef>
                  <a:spcPct val="0"/>
                </a:spcBef>
                <a:buNone/>
                <a:defRPr sz="3000" b="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ts val="600"/>
                </a:spcBef>
                <a:spcAft>
                  <a:spcPts val="0"/>
                </a:spcAft>
                <a:buClrTx/>
                <a:buSzTx/>
                <a:buFontTx/>
                <a:buNone/>
                <a:tabLst/>
                <a:defRPr/>
              </a:pPr>
              <a:r>
                <a:rPr kumimoji="0" lang="sv-SE" sz="1400" b="1" i="0" u="none" strike="noStrike" kern="1200" cap="none" spc="0" normalizeH="0" baseline="0" noProof="0" dirty="0">
                  <a:ln>
                    <a:noFill/>
                  </a:ln>
                  <a:solidFill>
                    <a:srgbClr val="141414"/>
                  </a:solidFill>
                  <a:effectLst/>
                  <a:uLnTx/>
                  <a:uFillTx/>
                  <a:latin typeface="Inter"/>
                  <a:ea typeface="+mj-ea"/>
                  <a:cs typeface="+mj-cs"/>
                </a:rPr>
                <a:t>Staffan Helin</a:t>
              </a:r>
            </a:p>
            <a:p>
              <a:pPr marL="0" marR="0" lvl="0" indent="0" algn="l" defTabSz="914400" rtl="0" eaLnBrk="1" fontAlgn="auto" latinLnBrk="0" hangingPunct="1">
                <a:lnSpc>
                  <a:spcPct val="90000"/>
                </a:lnSpc>
                <a:spcBef>
                  <a:spcPts val="600"/>
                </a:spcBef>
                <a:spcAft>
                  <a:spcPts val="0"/>
                </a:spcAft>
                <a:buClrTx/>
                <a:buSzTx/>
                <a:buFontTx/>
                <a:buNone/>
                <a:tabLst/>
                <a:defRPr/>
              </a:pPr>
              <a:r>
                <a:rPr kumimoji="0" lang="sv-SE" sz="1200" b="0" i="0" u="none" strike="noStrike" kern="1200" cap="none" spc="0" normalizeH="0" baseline="0" noProof="0" dirty="0">
                  <a:ln>
                    <a:noFill/>
                  </a:ln>
                  <a:solidFill>
                    <a:srgbClr val="000000"/>
                  </a:solidFill>
                  <a:effectLst/>
                  <a:uLnTx/>
                  <a:uFillTx/>
                  <a:latin typeface="Inter"/>
                  <a:ea typeface="+mj-ea"/>
                  <a:cs typeface="+mj-cs"/>
                </a:rPr>
                <a:t>Partnerkontakt</a:t>
              </a:r>
            </a:p>
            <a:p>
              <a:pPr marL="0" marR="0" lvl="0" indent="0" algn="l" defTabSz="914400" rtl="0" eaLnBrk="1" fontAlgn="auto" latinLnBrk="0" hangingPunct="1">
                <a:lnSpc>
                  <a:spcPct val="90000"/>
                </a:lnSpc>
                <a:spcBef>
                  <a:spcPts val="600"/>
                </a:spcBef>
                <a:spcAft>
                  <a:spcPts val="0"/>
                </a:spcAft>
                <a:buClrTx/>
                <a:buSzTx/>
                <a:buFontTx/>
                <a:buNone/>
                <a:tabLst/>
                <a:defRPr/>
              </a:pPr>
              <a:r>
                <a:rPr kumimoji="0" lang="sv-SE" sz="1000" b="0" i="0" u="none" strike="noStrike" kern="1200" cap="none" spc="0" normalizeH="0" baseline="0" noProof="0" dirty="0">
                  <a:ln>
                    <a:noFill/>
                  </a:ln>
                  <a:solidFill>
                    <a:srgbClr val="000000"/>
                  </a:solidFill>
                  <a:effectLst/>
                  <a:uLnTx/>
                  <a:uFillTx/>
                  <a:latin typeface="Inter"/>
                  <a:ea typeface="+mj-ea"/>
                  <a:cs typeface="+mj-cs"/>
                </a:rPr>
                <a:t>070-648 24 73</a:t>
              </a:r>
              <a:br>
                <a:rPr kumimoji="0" lang="sv-SE" sz="1000" b="0" i="0" u="none" strike="noStrike" kern="1200" cap="none" spc="0" normalizeH="0" baseline="0" noProof="0" dirty="0">
                  <a:ln>
                    <a:noFill/>
                  </a:ln>
                  <a:solidFill>
                    <a:srgbClr val="000000"/>
                  </a:solidFill>
                  <a:effectLst/>
                  <a:uLnTx/>
                  <a:uFillTx/>
                  <a:latin typeface="Inter"/>
                  <a:ea typeface="+mj-ea"/>
                  <a:cs typeface="+mj-cs"/>
                </a:rPr>
              </a:br>
              <a:r>
                <a:rPr kumimoji="0" lang="sv-SE" sz="1000" b="0" i="0" u="none" strike="noStrike" kern="1200" cap="none" spc="0" normalizeH="0" baseline="0" noProof="0" dirty="0">
                  <a:ln>
                    <a:noFill/>
                  </a:ln>
                  <a:solidFill>
                    <a:srgbClr val="000000"/>
                  </a:solidFill>
                  <a:effectLst/>
                  <a:uLnTx/>
                  <a:uFillTx/>
                  <a:latin typeface="Inter"/>
                  <a:ea typeface="+mj-ea"/>
                  <a:cs typeface="+mj-cs"/>
                  <a:hlinkClick r:id="rId16"/>
                </a:rPr>
                <a:t>staffan.helin@futur.se</a:t>
              </a:r>
              <a:endParaRPr kumimoji="0" lang="sv-SE" sz="1000" b="0" i="0" u="none" strike="noStrike" kern="1200" cap="none" spc="0" normalizeH="0" baseline="0" noProof="0" dirty="0">
                <a:ln>
                  <a:noFill/>
                </a:ln>
                <a:solidFill>
                  <a:srgbClr val="000000"/>
                </a:solidFill>
                <a:effectLst/>
                <a:uLnTx/>
                <a:uFillTx/>
                <a:latin typeface="Inter"/>
                <a:ea typeface="+mj-ea"/>
                <a:cs typeface="+mj-cs"/>
              </a:endParaRPr>
            </a:p>
            <a:p>
              <a:pPr marL="0" marR="0" lvl="0" indent="0" algn="l" defTabSz="914400" rtl="0" eaLnBrk="1" fontAlgn="auto" latinLnBrk="0" hangingPunct="1">
                <a:lnSpc>
                  <a:spcPct val="90000"/>
                </a:lnSpc>
                <a:spcBef>
                  <a:spcPts val="600"/>
                </a:spcBef>
                <a:spcAft>
                  <a:spcPts val="0"/>
                </a:spcAft>
                <a:buClrTx/>
                <a:buSzTx/>
                <a:buFontTx/>
                <a:buNone/>
                <a:tabLst/>
                <a:defRPr/>
              </a:pPr>
              <a:endParaRPr kumimoji="0" lang="sv-SE" sz="1000" b="0" i="0" u="none" strike="noStrike" kern="1200" cap="none" spc="0" normalizeH="0" baseline="0" noProof="0" dirty="0">
                <a:ln>
                  <a:noFill/>
                </a:ln>
                <a:solidFill>
                  <a:srgbClr val="000000"/>
                </a:solidFill>
                <a:effectLst/>
                <a:uLnTx/>
                <a:uFillTx/>
                <a:latin typeface="Inter"/>
                <a:ea typeface="+mj-ea"/>
                <a:cs typeface="+mj-cs"/>
              </a:endParaRPr>
            </a:p>
          </p:txBody>
        </p:sp>
        <p:sp>
          <p:nvSpPr>
            <p:cNvPr id="18" name="Title 1">
              <a:extLst>
                <a:ext uri="{FF2B5EF4-FFF2-40B4-BE49-F238E27FC236}">
                  <a16:creationId xmlns:a16="http://schemas.microsoft.com/office/drawing/2014/main" id="{1030049C-4791-3508-FA81-1A7197D6785E}"/>
                </a:ext>
              </a:extLst>
            </p:cNvPr>
            <p:cNvSpPr txBox="1">
              <a:spLocks/>
            </p:cNvSpPr>
            <p:nvPr/>
          </p:nvSpPr>
          <p:spPr>
            <a:xfrm>
              <a:off x="4352891" y="3609997"/>
              <a:ext cx="1626196" cy="827341"/>
            </a:xfrm>
            <a:prstGeom prst="rect">
              <a:avLst/>
            </a:prstGeom>
          </p:spPr>
          <p:txBody>
            <a:bodyPr vert="horz" lIns="0" tIns="0" rIns="0" bIns="0" rtlCol="0" anchor="t" anchorCtr="0">
              <a:noAutofit/>
            </a:bodyPr>
            <a:lstStyle>
              <a:lvl1pPr algn="l" defTabSz="914400" rtl="0" eaLnBrk="1" latinLnBrk="0" hangingPunct="1">
                <a:lnSpc>
                  <a:spcPct val="90000"/>
                </a:lnSpc>
                <a:spcBef>
                  <a:spcPct val="0"/>
                </a:spcBef>
                <a:buNone/>
                <a:defRPr sz="3000" b="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ts val="600"/>
                </a:spcBef>
                <a:spcAft>
                  <a:spcPts val="0"/>
                </a:spcAft>
                <a:buClrTx/>
                <a:buSzTx/>
                <a:buFontTx/>
                <a:buNone/>
                <a:tabLst/>
                <a:defRPr/>
              </a:pPr>
              <a:r>
                <a:rPr kumimoji="0" lang="sv-SE" sz="1400" b="1" i="0" u="none" strike="noStrike" kern="1200" cap="none" spc="0" normalizeH="0" baseline="0" noProof="0" dirty="0">
                  <a:ln>
                    <a:noFill/>
                  </a:ln>
                  <a:solidFill>
                    <a:srgbClr val="141414"/>
                  </a:solidFill>
                  <a:effectLst/>
                  <a:uLnTx/>
                  <a:uFillTx/>
                  <a:latin typeface="Inter"/>
                  <a:ea typeface="+mj-ea"/>
                  <a:cs typeface="+mj-cs"/>
                </a:rPr>
                <a:t>Niklas Svensson</a:t>
              </a:r>
            </a:p>
            <a:p>
              <a:pPr marL="0" marR="0" lvl="0" indent="0" algn="l" defTabSz="914400" rtl="0" eaLnBrk="1" fontAlgn="auto" latinLnBrk="0" hangingPunct="1">
                <a:lnSpc>
                  <a:spcPct val="90000"/>
                </a:lnSpc>
                <a:spcBef>
                  <a:spcPts val="600"/>
                </a:spcBef>
                <a:spcAft>
                  <a:spcPts val="0"/>
                </a:spcAft>
                <a:buClrTx/>
                <a:buSzTx/>
                <a:buFontTx/>
                <a:buNone/>
                <a:tabLst/>
                <a:defRPr/>
              </a:pPr>
              <a:r>
                <a:rPr kumimoji="0" lang="sv-SE" sz="1200" b="0" i="0" u="none" strike="noStrike" kern="1200" cap="none" spc="0" normalizeH="0" baseline="0" noProof="0" dirty="0">
                  <a:ln>
                    <a:noFill/>
                  </a:ln>
                  <a:solidFill>
                    <a:srgbClr val="000000"/>
                  </a:solidFill>
                  <a:effectLst/>
                  <a:uLnTx/>
                  <a:uFillTx/>
                  <a:latin typeface="Inter"/>
                  <a:ea typeface="+mj-ea"/>
                  <a:cs typeface="+mj-cs"/>
                </a:rPr>
                <a:t>Partnerkontakt</a:t>
              </a:r>
            </a:p>
            <a:p>
              <a:pPr marL="0" marR="0" lvl="0" indent="0" algn="l" defTabSz="914400" rtl="0" eaLnBrk="1" fontAlgn="auto" latinLnBrk="0" hangingPunct="1">
                <a:lnSpc>
                  <a:spcPct val="90000"/>
                </a:lnSpc>
                <a:spcBef>
                  <a:spcPts val="600"/>
                </a:spcBef>
                <a:spcAft>
                  <a:spcPts val="0"/>
                </a:spcAft>
                <a:buClrTx/>
                <a:buSzTx/>
                <a:buFontTx/>
                <a:buNone/>
                <a:tabLst/>
                <a:defRPr/>
              </a:pPr>
              <a:r>
                <a:rPr kumimoji="0" lang="sv-SE" sz="1000" b="0" i="0" u="none" strike="noStrike" kern="1200" cap="none" spc="0" normalizeH="0" baseline="0" noProof="0" dirty="0">
                  <a:ln>
                    <a:noFill/>
                  </a:ln>
                  <a:solidFill>
                    <a:srgbClr val="000000"/>
                  </a:solidFill>
                  <a:effectLst/>
                  <a:uLnTx/>
                  <a:uFillTx/>
                  <a:latin typeface="Inter"/>
                  <a:ea typeface="+mj-ea"/>
                  <a:cs typeface="+mj-cs"/>
                </a:rPr>
                <a:t>076-698 67 34</a:t>
              </a:r>
              <a:br>
                <a:rPr kumimoji="0" lang="sv-SE" sz="1000" b="0" i="0" u="none" strike="noStrike" kern="1200" cap="none" spc="0" normalizeH="0" baseline="0" noProof="0" dirty="0">
                  <a:ln>
                    <a:noFill/>
                  </a:ln>
                  <a:solidFill>
                    <a:srgbClr val="000000"/>
                  </a:solidFill>
                  <a:effectLst/>
                  <a:uLnTx/>
                  <a:uFillTx/>
                  <a:latin typeface="Inter"/>
                  <a:ea typeface="+mj-ea"/>
                  <a:cs typeface="+mj-cs"/>
                </a:rPr>
              </a:br>
              <a:r>
                <a:rPr kumimoji="0" lang="sv-SE" sz="1000" b="0" i="0" u="none" strike="noStrike" kern="1200" cap="none" spc="0" normalizeH="0" baseline="0" noProof="0" dirty="0">
                  <a:ln>
                    <a:noFill/>
                  </a:ln>
                  <a:solidFill>
                    <a:srgbClr val="000000"/>
                  </a:solidFill>
                  <a:effectLst/>
                  <a:uLnTx/>
                  <a:uFillTx/>
                  <a:latin typeface="Inter"/>
                  <a:ea typeface="+mj-ea"/>
                  <a:cs typeface="+mj-cs"/>
                  <a:hlinkClick r:id="rId17"/>
                </a:rPr>
                <a:t>niklas.svensson@futur.se</a:t>
              </a:r>
              <a:endParaRPr kumimoji="0" lang="sv-SE" sz="1000" b="0" i="0" u="none" strike="noStrike" kern="1200" cap="none" spc="0" normalizeH="0" baseline="0" noProof="0" dirty="0">
                <a:ln>
                  <a:noFill/>
                </a:ln>
                <a:solidFill>
                  <a:srgbClr val="000000"/>
                </a:solidFill>
                <a:effectLst/>
                <a:uLnTx/>
                <a:uFillTx/>
                <a:latin typeface="Inter"/>
                <a:ea typeface="+mj-ea"/>
                <a:cs typeface="+mj-cs"/>
              </a:endParaRPr>
            </a:p>
            <a:p>
              <a:pPr marL="0" marR="0" lvl="0" indent="0" algn="l" defTabSz="914400" rtl="0" eaLnBrk="1" fontAlgn="auto" latinLnBrk="0" hangingPunct="1">
                <a:lnSpc>
                  <a:spcPct val="90000"/>
                </a:lnSpc>
                <a:spcBef>
                  <a:spcPts val="600"/>
                </a:spcBef>
                <a:spcAft>
                  <a:spcPts val="0"/>
                </a:spcAft>
                <a:buClrTx/>
                <a:buSzTx/>
                <a:buFontTx/>
                <a:buNone/>
                <a:tabLst/>
                <a:defRPr/>
              </a:pPr>
              <a:endParaRPr kumimoji="0" lang="sv-SE" sz="1000" b="0" i="0" u="none" strike="noStrike" kern="1200" cap="none" spc="0" normalizeH="0" baseline="0" noProof="0" dirty="0">
                <a:ln>
                  <a:noFill/>
                </a:ln>
                <a:solidFill>
                  <a:srgbClr val="000000"/>
                </a:solidFill>
                <a:effectLst/>
                <a:uLnTx/>
                <a:uFillTx/>
                <a:latin typeface="Inter"/>
                <a:ea typeface="+mj-ea"/>
                <a:cs typeface="+mj-cs"/>
              </a:endParaRPr>
            </a:p>
          </p:txBody>
        </p:sp>
        <p:sp>
          <p:nvSpPr>
            <p:cNvPr id="19" name="Title 1">
              <a:extLst>
                <a:ext uri="{FF2B5EF4-FFF2-40B4-BE49-F238E27FC236}">
                  <a16:creationId xmlns:a16="http://schemas.microsoft.com/office/drawing/2014/main" id="{B472D29F-D13C-3BAF-A3FE-F9644217F7C5}"/>
                </a:ext>
              </a:extLst>
            </p:cNvPr>
            <p:cNvSpPr txBox="1">
              <a:spLocks/>
            </p:cNvSpPr>
            <p:nvPr/>
          </p:nvSpPr>
          <p:spPr>
            <a:xfrm>
              <a:off x="6203910" y="3609997"/>
              <a:ext cx="1626196" cy="827341"/>
            </a:xfrm>
            <a:prstGeom prst="rect">
              <a:avLst/>
            </a:prstGeom>
          </p:spPr>
          <p:txBody>
            <a:bodyPr vert="horz" lIns="0" tIns="0" rIns="0" bIns="0" rtlCol="0" anchor="t" anchorCtr="0">
              <a:noAutofit/>
            </a:bodyPr>
            <a:lstStyle>
              <a:lvl1pPr algn="l" defTabSz="914400" rtl="0" eaLnBrk="1" latinLnBrk="0" hangingPunct="1">
                <a:lnSpc>
                  <a:spcPct val="90000"/>
                </a:lnSpc>
                <a:spcBef>
                  <a:spcPct val="0"/>
                </a:spcBef>
                <a:buNone/>
                <a:defRPr sz="3000" b="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ts val="600"/>
                </a:spcBef>
                <a:spcAft>
                  <a:spcPts val="0"/>
                </a:spcAft>
                <a:buClrTx/>
                <a:buSzTx/>
                <a:buFontTx/>
                <a:buNone/>
                <a:tabLst/>
                <a:defRPr/>
              </a:pPr>
              <a:r>
                <a:rPr kumimoji="0" lang="sv-SE" sz="1400" b="1" i="0" u="none" strike="noStrike" kern="1200" cap="none" spc="0" normalizeH="0" baseline="0" noProof="0" dirty="0">
                  <a:ln>
                    <a:noFill/>
                  </a:ln>
                  <a:solidFill>
                    <a:srgbClr val="141414"/>
                  </a:solidFill>
                  <a:effectLst/>
                  <a:uLnTx/>
                  <a:uFillTx/>
                  <a:latin typeface="Inter"/>
                  <a:ea typeface="+mj-ea"/>
                  <a:cs typeface="+mj-cs"/>
                </a:rPr>
                <a:t>Anna Brandt</a:t>
              </a:r>
            </a:p>
            <a:p>
              <a:pPr marL="0" marR="0" lvl="0" indent="0" algn="l" defTabSz="914400" rtl="0" eaLnBrk="1" fontAlgn="auto" latinLnBrk="0" hangingPunct="1">
                <a:lnSpc>
                  <a:spcPct val="90000"/>
                </a:lnSpc>
                <a:spcBef>
                  <a:spcPts val="600"/>
                </a:spcBef>
                <a:spcAft>
                  <a:spcPts val="0"/>
                </a:spcAft>
                <a:buClrTx/>
                <a:buSzTx/>
                <a:buFontTx/>
                <a:buNone/>
                <a:tabLst/>
                <a:defRPr/>
              </a:pPr>
              <a:r>
                <a:rPr kumimoji="0" lang="sv-SE" sz="1200" b="0" i="0" u="none" strike="noStrike" kern="1200" cap="none" spc="0" normalizeH="0" baseline="0" noProof="0" dirty="0">
                  <a:ln>
                    <a:noFill/>
                  </a:ln>
                  <a:solidFill>
                    <a:srgbClr val="000000"/>
                  </a:solidFill>
                  <a:effectLst/>
                  <a:uLnTx/>
                  <a:uFillTx/>
                  <a:latin typeface="Inter"/>
                  <a:ea typeface="+mj-ea"/>
                  <a:cs typeface="+mj-cs"/>
                </a:rPr>
                <a:t>Partnerkontakt</a:t>
              </a:r>
            </a:p>
            <a:p>
              <a:pPr marL="0" marR="0" lvl="0" indent="0" algn="l" defTabSz="914400" rtl="0" eaLnBrk="1" fontAlgn="auto" latinLnBrk="0" hangingPunct="1">
                <a:lnSpc>
                  <a:spcPct val="90000"/>
                </a:lnSpc>
                <a:spcBef>
                  <a:spcPts val="600"/>
                </a:spcBef>
                <a:spcAft>
                  <a:spcPts val="0"/>
                </a:spcAft>
                <a:buClrTx/>
                <a:buSzTx/>
                <a:buFontTx/>
                <a:buNone/>
                <a:tabLst/>
                <a:defRPr/>
              </a:pPr>
              <a:r>
                <a:rPr kumimoji="0" lang="sv-SE" sz="1000" b="0" i="0" u="none" strike="noStrike" kern="1200" cap="none" spc="0" normalizeH="0" baseline="0" noProof="0" dirty="0">
                  <a:ln>
                    <a:noFill/>
                  </a:ln>
                  <a:solidFill>
                    <a:srgbClr val="000000"/>
                  </a:solidFill>
                  <a:effectLst/>
                  <a:uLnTx/>
                  <a:uFillTx/>
                  <a:latin typeface="Inter"/>
                  <a:ea typeface="+mj-ea"/>
                  <a:cs typeface="+mj-cs"/>
                </a:rPr>
                <a:t>073-620 28 76</a:t>
              </a:r>
              <a:br>
                <a:rPr kumimoji="0" lang="sv-SE" sz="1000" b="0" i="0" u="none" strike="noStrike" kern="1200" cap="none" spc="0" normalizeH="0" baseline="0" noProof="0" dirty="0">
                  <a:ln>
                    <a:noFill/>
                  </a:ln>
                  <a:solidFill>
                    <a:srgbClr val="000000"/>
                  </a:solidFill>
                  <a:effectLst/>
                  <a:uLnTx/>
                  <a:uFillTx/>
                  <a:latin typeface="Inter"/>
                  <a:ea typeface="+mj-ea"/>
                  <a:cs typeface="+mj-cs"/>
                </a:rPr>
              </a:br>
              <a:r>
                <a:rPr kumimoji="0" lang="sv-SE" sz="1000" b="0" i="0" u="none" strike="noStrike" kern="1200" cap="none" spc="0" normalizeH="0" baseline="0" noProof="0" dirty="0" err="1">
                  <a:ln>
                    <a:noFill/>
                  </a:ln>
                  <a:solidFill>
                    <a:srgbClr val="000000"/>
                  </a:solidFill>
                  <a:effectLst/>
                  <a:uLnTx/>
                  <a:uFillTx/>
                  <a:latin typeface="Inter"/>
                  <a:hlinkClick r:id="rId18"/>
                </a:rPr>
                <a:t>anna.brandt@futur</a:t>
              </a:r>
              <a:r>
                <a:rPr lang="sv-SE" sz="1000" dirty="0">
                  <a:solidFill>
                    <a:srgbClr val="000000"/>
                  </a:solidFill>
                  <a:latin typeface="Inter"/>
                  <a:hlinkClick r:id="rId18"/>
                </a:rPr>
                <a:t>.se</a:t>
              </a:r>
              <a:endParaRPr lang="sv-SE" sz="1000" dirty="0">
                <a:solidFill>
                  <a:srgbClr val="000000"/>
                </a:solidFill>
                <a:latin typeface="Inter"/>
              </a:endParaRPr>
            </a:p>
            <a:p>
              <a:pPr marL="0" marR="0" lvl="0" indent="0" algn="l" defTabSz="914400" rtl="0" eaLnBrk="1" fontAlgn="auto" latinLnBrk="0" hangingPunct="1">
                <a:lnSpc>
                  <a:spcPct val="90000"/>
                </a:lnSpc>
                <a:spcBef>
                  <a:spcPts val="600"/>
                </a:spcBef>
                <a:spcAft>
                  <a:spcPts val="0"/>
                </a:spcAft>
                <a:buClrTx/>
                <a:buSzTx/>
                <a:buFontTx/>
                <a:buNone/>
                <a:tabLst/>
                <a:defRPr/>
              </a:pPr>
              <a:endParaRPr kumimoji="0" lang="sv-SE" sz="1000" b="0" i="0" u="none" strike="noStrike" kern="1200" cap="none" spc="0" normalizeH="0" baseline="0" noProof="0" dirty="0">
                <a:ln>
                  <a:noFill/>
                </a:ln>
                <a:solidFill>
                  <a:srgbClr val="000000"/>
                </a:solidFill>
                <a:effectLst/>
                <a:uLnTx/>
                <a:uFillTx/>
                <a:latin typeface="Inter"/>
                <a:ea typeface="+mj-ea"/>
                <a:cs typeface="+mj-cs"/>
              </a:endParaRPr>
            </a:p>
          </p:txBody>
        </p:sp>
        <p:sp>
          <p:nvSpPr>
            <p:cNvPr id="20" name="Title 1">
              <a:extLst>
                <a:ext uri="{FF2B5EF4-FFF2-40B4-BE49-F238E27FC236}">
                  <a16:creationId xmlns:a16="http://schemas.microsoft.com/office/drawing/2014/main" id="{17465F60-C227-AF78-1C85-D85409471EFA}"/>
                </a:ext>
              </a:extLst>
            </p:cNvPr>
            <p:cNvSpPr txBox="1">
              <a:spLocks/>
            </p:cNvSpPr>
            <p:nvPr/>
          </p:nvSpPr>
          <p:spPr>
            <a:xfrm>
              <a:off x="9906001" y="3609997"/>
              <a:ext cx="1626196" cy="827341"/>
            </a:xfrm>
            <a:prstGeom prst="rect">
              <a:avLst/>
            </a:prstGeom>
          </p:spPr>
          <p:txBody>
            <a:bodyPr vert="horz" lIns="0" tIns="0" rIns="0" bIns="0" rtlCol="0" anchor="t" anchorCtr="0">
              <a:noAutofit/>
            </a:bodyPr>
            <a:lstStyle>
              <a:lvl1pPr algn="l" defTabSz="914400" rtl="0" eaLnBrk="1" latinLnBrk="0" hangingPunct="1">
                <a:lnSpc>
                  <a:spcPct val="90000"/>
                </a:lnSpc>
                <a:spcBef>
                  <a:spcPct val="0"/>
                </a:spcBef>
                <a:buNone/>
                <a:defRPr sz="3000" b="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ts val="600"/>
                </a:spcBef>
                <a:spcAft>
                  <a:spcPts val="0"/>
                </a:spcAft>
                <a:buClrTx/>
                <a:buSzTx/>
                <a:buFontTx/>
                <a:buNone/>
                <a:tabLst/>
                <a:defRPr/>
              </a:pPr>
              <a:r>
                <a:rPr kumimoji="0" lang="sv-SE" sz="1400" b="1" i="0" u="none" strike="noStrike" kern="1200" cap="none" spc="0" normalizeH="0" baseline="0" noProof="0" dirty="0">
                  <a:ln>
                    <a:noFill/>
                  </a:ln>
                  <a:solidFill>
                    <a:srgbClr val="141414"/>
                  </a:solidFill>
                  <a:effectLst/>
                  <a:uLnTx/>
                  <a:uFillTx/>
                  <a:latin typeface="Inter"/>
                  <a:ea typeface="+mj-ea"/>
                  <a:cs typeface="+mj-cs"/>
                </a:rPr>
                <a:t>Kristina Lindholm</a:t>
              </a:r>
            </a:p>
            <a:p>
              <a:pPr marL="0" marR="0" lvl="0" indent="0" algn="l" defTabSz="914400" rtl="0" eaLnBrk="1" fontAlgn="auto" latinLnBrk="0" hangingPunct="1">
                <a:lnSpc>
                  <a:spcPct val="90000"/>
                </a:lnSpc>
                <a:spcBef>
                  <a:spcPts val="600"/>
                </a:spcBef>
                <a:spcAft>
                  <a:spcPts val="0"/>
                </a:spcAft>
                <a:buClrTx/>
                <a:buSzTx/>
                <a:buFontTx/>
                <a:buNone/>
                <a:tabLst/>
                <a:defRPr/>
              </a:pPr>
              <a:r>
                <a:rPr kumimoji="0" lang="sv-SE" sz="1200" b="0" i="0" u="none" strike="noStrike" kern="1200" cap="none" spc="0" normalizeH="0" baseline="0" noProof="0" dirty="0">
                  <a:ln>
                    <a:noFill/>
                  </a:ln>
                  <a:solidFill>
                    <a:srgbClr val="000000"/>
                  </a:solidFill>
                  <a:effectLst/>
                  <a:uLnTx/>
                  <a:uFillTx/>
                  <a:latin typeface="Inter"/>
                  <a:ea typeface="+mj-ea"/>
                  <a:cs typeface="+mj-cs"/>
                </a:rPr>
                <a:t>Partnerkoordinator</a:t>
              </a:r>
            </a:p>
            <a:p>
              <a:pPr marL="0" marR="0" lvl="0" indent="0" algn="l" defTabSz="914400" rtl="0" eaLnBrk="1" fontAlgn="auto" latinLnBrk="0" hangingPunct="1">
                <a:lnSpc>
                  <a:spcPct val="90000"/>
                </a:lnSpc>
                <a:spcBef>
                  <a:spcPts val="600"/>
                </a:spcBef>
                <a:spcAft>
                  <a:spcPts val="0"/>
                </a:spcAft>
                <a:buClrTx/>
                <a:buSzTx/>
                <a:buFontTx/>
                <a:buNone/>
                <a:tabLst/>
                <a:defRPr/>
              </a:pPr>
              <a:r>
                <a:rPr kumimoji="0" lang="sv-SE" sz="1000" b="0" i="0" u="none" strike="noStrike" kern="1200" cap="none" spc="0" normalizeH="0" baseline="0" noProof="0" dirty="0">
                  <a:ln>
                    <a:noFill/>
                  </a:ln>
                  <a:solidFill>
                    <a:srgbClr val="000000"/>
                  </a:solidFill>
                  <a:effectLst/>
                  <a:uLnTx/>
                  <a:uFillTx/>
                  <a:latin typeface="Inter"/>
                  <a:ea typeface="+mj-ea"/>
                  <a:cs typeface="+mj-cs"/>
                </a:rPr>
                <a:t>076-697 89 77</a:t>
              </a:r>
              <a:br>
                <a:rPr kumimoji="0" lang="sv-SE" sz="1000" b="0" i="0" u="none" strike="noStrike" kern="1200" cap="none" spc="0" normalizeH="0" baseline="0" noProof="0" dirty="0">
                  <a:ln>
                    <a:noFill/>
                  </a:ln>
                  <a:solidFill>
                    <a:srgbClr val="000000"/>
                  </a:solidFill>
                  <a:effectLst/>
                  <a:uLnTx/>
                  <a:uFillTx/>
                  <a:latin typeface="Inter"/>
                  <a:ea typeface="+mj-ea"/>
                  <a:cs typeface="+mj-cs"/>
                </a:rPr>
              </a:br>
              <a:r>
                <a:rPr kumimoji="0" lang="sv-SE" sz="1000" b="0" i="0" u="none" strike="noStrike" kern="1200" cap="none" spc="0" normalizeH="0" baseline="0" noProof="0" dirty="0">
                  <a:ln>
                    <a:noFill/>
                  </a:ln>
                  <a:solidFill>
                    <a:srgbClr val="000000"/>
                  </a:solidFill>
                  <a:effectLst/>
                  <a:uLnTx/>
                  <a:uFillTx/>
                  <a:latin typeface="Inter"/>
                  <a:ea typeface="+mj-ea"/>
                  <a:cs typeface="+mj-cs"/>
                  <a:hlinkClick r:id="rId19"/>
                </a:rPr>
                <a:t>kristina.lindholm@futur.se</a:t>
              </a:r>
              <a:endParaRPr kumimoji="0" lang="sv-SE" sz="1000" b="0" i="0" u="none" strike="noStrike" kern="1200" cap="none" spc="0" normalizeH="0" baseline="0" noProof="0" dirty="0">
                <a:ln>
                  <a:noFill/>
                </a:ln>
                <a:solidFill>
                  <a:srgbClr val="000000"/>
                </a:solidFill>
                <a:effectLst/>
                <a:uLnTx/>
                <a:uFillTx/>
                <a:latin typeface="Inter"/>
                <a:ea typeface="+mj-ea"/>
                <a:cs typeface="+mj-cs"/>
              </a:endParaRPr>
            </a:p>
            <a:p>
              <a:pPr marL="0" marR="0" lvl="0" indent="0" algn="l" defTabSz="914400" rtl="0" eaLnBrk="1" fontAlgn="auto" latinLnBrk="0" hangingPunct="1">
                <a:lnSpc>
                  <a:spcPct val="90000"/>
                </a:lnSpc>
                <a:spcBef>
                  <a:spcPts val="600"/>
                </a:spcBef>
                <a:spcAft>
                  <a:spcPts val="0"/>
                </a:spcAft>
                <a:buClrTx/>
                <a:buSzTx/>
                <a:buFontTx/>
                <a:buNone/>
                <a:tabLst/>
                <a:defRPr/>
              </a:pPr>
              <a:endParaRPr kumimoji="0" lang="sv-SE" sz="1000" b="0" i="0" u="none" strike="noStrike" kern="1200" cap="none" spc="0" normalizeH="0" baseline="0" noProof="0" dirty="0">
                <a:ln>
                  <a:noFill/>
                </a:ln>
                <a:solidFill>
                  <a:srgbClr val="000000"/>
                </a:solidFill>
                <a:effectLst/>
                <a:uLnTx/>
                <a:uFillTx/>
                <a:latin typeface="Inter"/>
                <a:ea typeface="+mj-ea"/>
                <a:cs typeface="+mj-cs"/>
              </a:endParaRPr>
            </a:p>
          </p:txBody>
        </p:sp>
        <p:pic>
          <p:nvPicPr>
            <p:cNvPr id="14" name="Bildobjekt 13" descr="En bild som visar person, Människoansikte, klädsel, person&#10;&#10;Automatiskt genererad beskrivning">
              <a:extLst>
                <a:ext uri="{FF2B5EF4-FFF2-40B4-BE49-F238E27FC236}">
                  <a16:creationId xmlns:a16="http://schemas.microsoft.com/office/drawing/2014/main" id="{9858C404-827B-BF2B-5BEA-9C0C62190DEF}"/>
                </a:ext>
              </a:extLst>
            </p:cNvPr>
            <p:cNvPicPr>
              <a:picLocks noChangeAspect="1"/>
            </p:cNvPicPr>
            <p:nvPr/>
          </p:nvPicPr>
          <p:blipFill>
            <a:blip r:embed="rId20" cstate="hqprint">
              <a:extLst>
                <a:ext uri="{28A0092B-C50C-407E-A947-70E740481C1C}">
                  <a14:useLocalDpi xmlns:a14="http://schemas.microsoft.com/office/drawing/2010/main"/>
                </a:ext>
              </a:extLst>
            </a:blip>
            <a:stretch>
              <a:fillRect/>
            </a:stretch>
          </p:blipFill>
          <p:spPr>
            <a:xfrm>
              <a:off x="659803" y="1825928"/>
              <a:ext cx="1626197" cy="1626197"/>
            </a:xfrm>
            <a:prstGeom prst="roundRect">
              <a:avLst>
                <a:gd name="adj" fmla="val 11515"/>
              </a:avLst>
            </a:prstGeom>
          </p:spPr>
        </p:pic>
        <p:pic>
          <p:nvPicPr>
            <p:cNvPr id="22" name="Bildobjekt 21" descr="En bild som visar Människoansikte, person, klädsel, leende&#10;&#10;Automatiskt genererad beskrivning">
              <a:extLst>
                <a:ext uri="{FF2B5EF4-FFF2-40B4-BE49-F238E27FC236}">
                  <a16:creationId xmlns:a16="http://schemas.microsoft.com/office/drawing/2014/main" id="{D9D46D94-FDBF-41C8-C5C5-E30C37FB4A94}"/>
                </a:ext>
              </a:extLst>
            </p:cNvPr>
            <p:cNvPicPr>
              <a:picLocks noChangeAspect="1"/>
            </p:cNvPicPr>
            <p:nvPr/>
          </p:nvPicPr>
          <p:blipFill>
            <a:blip r:embed="rId21" cstate="hqprint">
              <a:extLst>
                <a:ext uri="{28A0092B-C50C-407E-A947-70E740481C1C}">
                  <a14:useLocalDpi xmlns:a14="http://schemas.microsoft.com/office/drawing/2010/main"/>
                </a:ext>
              </a:extLst>
            </a:blip>
            <a:stretch>
              <a:fillRect/>
            </a:stretch>
          </p:blipFill>
          <p:spPr>
            <a:xfrm>
              <a:off x="4358283" y="1825928"/>
              <a:ext cx="1626197" cy="1626197"/>
            </a:xfrm>
            <a:prstGeom prst="roundRect">
              <a:avLst>
                <a:gd name="adj" fmla="val 11301"/>
              </a:avLst>
            </a:prstGeom>
          </p:spPr>
        </p:pic>
        <p:pic>
          <p:nvPicPr>
            <p:cNvPr id="24" name="Bildobjekt 23" descr="En bild som visar Människoansikte, klädsel, person, leende&#10;&#10;Automatiskt genererad beskrivning">
              <a:extLst>
                <a:ext uri="{FF2B5EF4-FFF2-40B4-BE49-F238E27FC236}">
                  <a16:creationId xmlns:a16="http://schemas.microsoft.com/office/drawing/2014/main" id="{53E3E296-433B-A957-D6F2-2C9DF399C10C}"/>
                </a:ext>
              </a:extLst>
            </p:cNvPr>
            <p:cNvPicPr>
              <a:picLocks noChangeAspect="1"/>
            </p:cNvPicPr>
            <p:nvPr/>
          </p:nvPicPr>
          <p:blipFill>
            <a:blip r:embed="rId22" cstate="hqprint">
              <a:extLst>
                <a:ext uri="{28A0092B-C50C-407E-A947-70E740481C1C}">
                  <a14:useLocalDpi xmlns:a14="http://schemas.microsoft.com/office/drawing/2010/main"/>
                </a:ext>
              </a:extLst>
            </a:blip>
            <a:stretch>
              <a:fillRect/>
            </a:stretch>
          </p:blipFill>
          <p:spPr>
            <a:xfrm>
              <a:off x="6207523" y="1825929"/>
              <a:ext cx="1626196" cy="1626196"/>
            </a:xfrm>
            <a:prstGeom prst="roundRect">
              <a:avLst>
                <a:gd name="adj" fmla="val 11086"/>
              </a:avLst>
            </a:prstGeom>
          </p:spPr>
        </p:pic>
        <p:pic>
          <p:nvPicPr>
            <p:cNvPr id="26" name="Bildobjekt 25" descr="En bild som visar Människoansikte, person, leende, klädsel&#10;&#10;Automatiskt genererad beskrivning">
              <a:extLst>
                <a:ext uri="{FF2B5EF4-FFF2-40B4-BE49-F238E27FC236}">
                  <a16:creationId xmlns:a16="http://schemas.microsoft.com/office/drawing/2014/main" id="{03044EFE-2017-7FF3-88A6-F5F2BEE94B83}"/>
                </a:ext>
              </a:extLst>
            </p:cNvPr>
            <p:cNvPicPr>
              <a:picLocks noChangeAspect="1"/>
            </p:cNvPicPr>
            <p:nvPr/>
          </p:nvPicPr>
          <p:blipFill>
            <a:blip r:embed="rId23" cstate="hqprint">
              <a:extLst>
                <a:ext uri="{28A0092B-C50C-407E-A947-70E740481C1C}">
                  <a14:useLocalDpi xmlns:a14="http://schemas.microsoft.com/office/drawing/2010/main"/>
                </a:ext>
              </a:extLst>
            </a:blip>
            <a:stretch>
              <a:fillRect/>
            </a:stretch>
          </p:blipFill>
          <p:spPr>
            <a:xfrm>
              <a:off x="2509043" y="1825927"/>
              <a:ext cx="1626197" cy="1626197"/>
            </a:xfrm>
            <a:prstGeom prst="roundRect">
              <a:avLst>
                <a:gd name="adj" fmla="val 11945"/>
              </a:avLst>
            </a:prstGeom>
          </p:spPr>
        </p:pic>
        <p:sp>
          <p:nvSpPr>
            <p:cNvPr id="9" name="Title 1">
              <a:extLst>
                <a:ext uri="{FF2B5EF4-FFF2-40B4-BE49-F238E27FC236}">
                  <a16:creationId xmlns:a16="http://schemas.microsoft.com/office/drawing/2014/main" id="{94FF86BA-8F8C-7125-8AF4-609D299BDDAE}"/>
                </a:ext>
              </a:extLst>
            </p:cNvPr>
            <p:cNvSpPr txBox="1">
              <a:spLocks/>
            </p:cNvSpPr>
            <p:nvPr/>
          </p:nvSpPr>
          <p:spPr>
            <a:xfrm>
              <a:off x="8037649" y="3609997"/>
              <a:ext cx="1626196" cy="827341"/>
            </a:xfrm>
            <a:prstGeom prst="rect">
              <a:avLst/>
            </a:prstGeom>
          </p:spPr>
          <p:txBody>
            <a:bodyPr vert="horz" lIns="0" tIns="0" rIns="0" bIns="0" rtlCol="0" anchor="t" anchorCtr="0">
              <a:noAutofit/>
            </a:bodyPr>
            <a:lstStyle>
              <a:lvl1pPr algn="l" defTabSz="914400" rtl="0" eaLnBrk="1" latinLnBrk="0" hangingPunct="1">
                <a:lnSpc>
                  <a:spcPct val="90000"/>
                </a:lnSpc>
                <a:spcBef>
                  <a:spcPct val="0"/>
                </a:spcBef>
                <a:buNone/>
                <a:defRPr sz="3000" b="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ts val="600"/>
                </a:spcBef>
                <a:spcAft>
                  <a:spcPts val="0"/>
                </a:spcAft>
                <a:buClrTx/>
                <a:buSzTx/>
                <a:buFontTx/>
                <a:buNone/>
                <a:tabLst/>
                <a:defRPr/>
              </a:pPr>
              <a:r>
                <a:rPr kumimoji="0" lang="sv-SE" sz="1400" b="1" i="0" u="none" strike="noStrike" kern="1200" cap="none" spc="0" normalizeH="0" baseline="0" noProof="0" dirty="0">
                  <a:ln>
                    <a:noFill/>
                  </a:ln>
                  <a:solidFill>
                    <a:srgbClr val="141414"/>
                  </a:solidFill>
                  <a:effectLst/>
                  <a:uLnTx/>
                  <a:uFillTx/>
                  <a:latin typeface="Inter"/>
                  <a:ea typeface="+mj-ea"/>
                  <a:cs typeface="+mj-cs"/>
                </a:rPr>
                <a:t>Mats Johansson</a:t>
              </a:r>
            </a:p>
            <a:p>
              <a:pPr marL="0" marR="0" lvl="0" indent="0" algn="l" defTabSz="914400" rtl="0" eaLnBrk="1" fontAlgn="auto" latinLnBrk="0" hangingPunct="1">
                <a:lnSpc>
                  <a:spcPct val="90000"/>
                </a:lnSpc>
                <a:spcBef>
                  <a:spcPts val="600"/>
                </a:spcBef>
                <a:spcAft>
                  <a:spcPts val="0"/>
                </a:spcAft>
                <a:buClrTx/>
                <a:buSzTx/>
                <a:buFontTx/>
                <a:buNone/>
                <a:tabLst/>
                <a:defRPr/>
              </a:pPr>
              <a:r>
                <a:rPr lang="sv-SE" sz="1200" dirty="0">
                  <a:solidFill>
                    <a:srgbClr val="000000"/>
                  </a:solidFill>
                  <a:latin typeface="Inter"/>
                </a:rPr>
                <a:t>Partnerkontakt</a:t>
              </a:r>
            </a:p>
            <a:p>
              <a:pPr marL="0" marR="0" lvl="0" indent="0" algn="l" defTabSz="914400" rtl="0" eaLnBrk="1" fontAlgn="auto" latinLnBrk="0" hangingPunct="1">
                <a:lnSpc>
                  <a:spcPct val="90000"/>
                </a:lnSpc>
                <a:spcBef>
                  <a:spcPts val="600"/>
                </a:spcBef>
                <a:spcAft>
                  <a:spcPts val="0"/>
                </a:spcAft>
                <a:buClrTx/>
                <a:buSzTx/>
                <a:buFontTx/>
                <a:buNone/>
                <a:tabLst/>
                <a:defRPr/>
              </a:pPr>
              <a:r>
                <a:rPr kumimoji="0" lang="sv-SE" sz="1000" b="0" i="0" u="none" strike="noStrike" kern="1200" cap="none" spc="0" normalizeH="0" baseline="0" noProof="0" dirty="0">
                  <a:ln>
                    <a:noFill/>
                  </a:ln>
                  <a:solidFill>
                    <a:srgbClr val="000000"/>
                  </a:solidFill>
                  <a:effectLst/>
                  <a:uLnTx/>
                  <a:uFillTx/>
                  <a:latin typeface="Inter"/>
                  <a:ea typeface="+mj-ea"/>
                  <a:cs typeface="+mj-cs"/>
                </a:rPr>
                <a:t>070-887 61 03</a:t>
              </a:r>
              <a:br>
                <a:rPr kumimoji="0" lang="sv-SE" sz="1000" b="0" i="0" u="none" strike="noStrike" kern="1200" cap="none" spc="0" normalizeH="0" baseline="0" noProof="0" dirty="0">
                  <a:ln>
                    <a:noFill/>
                  </a:ln>
                  <a:solidFill>
                    <a:srgbClr val="000000"/>
                  </a:solidFill>
                  <a:effectLst/>
                  <a:uLnTx/>
                  <a:uFillTx/>
                  <a:latin typeface="Inter"/>
                  <a:ea typeface="+mj-ea"/>
                  <a:cs typeface="+mj-cs"/>
                </a:rPr>
              </a:br>
              <a:r>
                <a:rPr kumimoji="0" lang="sv-SE" sz="1000" b="0" i="0" u="none" strike="noStrike" kern="1200" cap="none" spc="0" normalizeH="0" baseline="0" noProof="0" dirty="0" err="1">
                  <a:ln>
                    <a:noFill/>
                  </a:ln>
                  <a:solidFill>
                    <a:srgbClr val="000000"/>
                  </a:solidFill>
                  <a:effectLst/>
                  <a:uLnTx/>
                  <a:uFillTx/>
                  <a:latin typeface="Inter"/>
                  <a:hlinkClick r:id="rId24"/>
                </a:rPr>
                <a:t>mats.johansson</a:t>
              </a:r>
              <a:r>
                <a:rPr lang="sv-SE" sz="1000" dirty="0">
                  <a:solidFill>
                    <a:srgbClr val="000000"/>
                  </a:solidFill>
                  <a:latin typeface="Inter"/>
                  <a:hlinkClick r:id="rId24"/>
                </a:rPr>
                <a:t>@futur.se</a:t>
              </a:r>
              <a:endParaRPr lang="sv-SE" sz="1000" dirty="0">
                <a:solidFill>
                  <a:srgbClr val="000000"/>
                </a:solidFill>
                <a:latin typeface="Inter"/>
              </a:endParaRPr>
            </a:p>
            <a:p>
              <a:pPr marL="0" marR="0" lvl="0" indent="0" algn="l" defTabSz="914400" rtl="0" eaLnBrk="1" fontAlgn="auto" latinLnBrk="0" hangingPunct="1">
                <a:lnSpc>
                  <a:spcPct val="90000"/>
                </a:lnSpc>
                <a:spcBef>
                  <a:spcPts val="600"/>
                </a:spcBef>
                <a:spcAft>
                  <a:spcPts val="0"/>
                </a:spcAft>
                <a:buClrTx/>
                <a:buSzTx/>
                <a:buFontTx/>
                <a:buNone/>
                <a:tabLst/>
                <a:defRPr/>
              </a:pPr>
              <a:endParaRPr kumimoji="0" lang="sv-SE" sz="1000" b="0" i="0" u="none" strike="noStrike" kern="1200" cap="none" spc="0" normalizeH="0" baseline="0" noProof="0" dirty="0">
                <a:ln>
                  <a:noFill/>
                </a:ln>
                <a:solidFill>
                  <a:srgbClr val="000000"/>
                </a:solidFill>
                <a:effectLst/>
                <a:uLnTx/>
                <a:uFillTx/>
                <a:latin typeface="Inter"/>
                <a:ea typeface="+mj-ea"/>
                <a:cs typeface="+mj-cs"/>
              </a:endParaRPr>
            </a:p>
          </p:txBody>
        </p:sp>
        <p:pic>
          <p:nvPicPr>
            <p:cNvPr id="11" name="Bildobjekt 10">
              <a:extLst>
                <a:ext uri="{FF2B5EF4-FFF2-40B4-BE49-F238E27FC236}">
                  <a16:creationId xmlns:a16="http://schemas.microsoft.com/office/drawing/2014/main" id="{D6B6BBE2-B0C4-17A0-F0AF-74703FE858A6}"/>
                </a:ext>
              </a:extLst>
            </p:cNvPr>
            <p:cNvPicPr>
              <a:picLocks noChangeAspect="1"/>
            </p:cNvPicPr>
            <p:nvPr/>
          </p:nvPicPr>
          <p:blipFill>
            <a:blip r:embed="rId25" cstate="hqprint">
              <a:extLst>
                <a:ext uri="{28A0092B-C50C-407E-A947-70E740481C1C}">
                  <a14:useLocalDpi xmlns:a14="http://schemas.microsoft.com/office/drawing/2010/main"/>
                </a:ext>
              </a:extLst>
            </a:blip>
            <a:srcRect/>
            <a:stretch/>
          </p:blipFill>
          <p:spPr>
            <a:xfrm>
              <a:off x="9906001" y="1825927"/>
              <a:ext cx="1626196" cy="1626196"/>
            </a:xfrm>
            <a:prstGeom prst="roundRect">
              <a:avLst>
                <a:gd name="adj" fmla="val 11086"/>
              </a:avLst>
            </a:prstGeom>
          </p:spPr>
        </p:pic>
        <p:pic>
          <p:nvPicPr>
            <p:cNvPr id="23" name="Bildobjekt 22">
              <a:extLst>
                <a:ext uri="{FF2B5EF4-FFF2-40B4-BE49-F238E27FC236}">
                  <a16:creationId xmlns:a16="http://schemas.microsoft.com/office/drawing/2014/main" id="{CCD8188A-302E-C2D1-1AE3-5896FBFA939F}"/>
                </a:ext>
              </a:extLst>
            </p:cNvPr>
            <p:cNvPicPr>
              <a:picLocks noChangeAspect="1"/>
            </p:cNvPicPr>
            <p:nvPr/>
          </p:nvPicPr>
          <p:blipFill>
            <a:blip r:embed="rId26" cstate="hqprint">
              <a:extLst>
                <a:ext uri="{28A0092B-C50C-407E-A947-70E740481C1C}">
                  <a14:useLocalDpi xmlns:a14="http://schemas.microsoft.com/office/drawing/2010/main"/>
                </a:ext>
              </a:extLst>
            </a:blip>
            <a:srcRect/>
            <a:stretch/>
          </p:blipFill>
          <p:spPr>
            <a:xfrm>
              <a:off x="8047982" y="1825927"/>
              <a:ext cx="1626196" cy="1626196"/>
            </a:xfrm>
            <a:prstGeom prst="roundRect">
              <a:avLst>
                <a:gd name="adj" fmla="val 11086"/>
              </a:avLst>
            </a:prstGeom>
          </p:spPr>
        </p:pic>
      </p:grpSp>
    </p:spTree>
    <p:extLst>
      <p:ext uri="{BB962C8B-B14F-4D97-AF65-F5344CB8AC3E}">
        <p14:creationId xmlns:p14="http://schemas.microsoft.com/office/powerpoint/2010/main" val="69490899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AC74C0D0-2F6D-3B20-5E56-4DE0D85053FF}"/>
              </a:ext>
            </a:extLst>
          </p:cNvPr>
          <p:cNvSpPr>
            <a:spLocks noGrp="1"/>
          </p:cNvSpPr>
          <p:nvPr>
            <p:ph type="sldNum" sz="quarter" idx="4294967295"/>
          </p:nvPr>
        </p:nvSpPr>
        <p:spPr>
          <a:xfrm>
            <a:off x="11996738" y="6629400"/>
            <a:ext cx="195262" cy="142875"/>
          </a:xfrm>
        </p:spPr>
        <p:txBody>
          <a:bodyPr/>
          <a:lstStyle/>
          <a:p>
            <a:fld id="{F21AD1EF-0862-4970-85B2-DC445227086F}" type="slidenum">
              <a:rPr lang="sv-SE" smtClean="0"/>
              <a:pPr/>
              <a:t>21</a:t>
            </a:fld>
            <a:endParaRPr lang="sv-SE" dirty="0"/>
          </a:p>
        </p:txBody>
      </p:sp>
    </p:spTree>
    <p:extLst>
      <p:ext uri="{BB962C8B-B14F-4D97-AF65-F5344CB8AC3E}">
        <p14:creationId xmlns:p14="http://schemas.microsoft.com/office/powerpoint/2010/main" val="270141434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09839D5F-B2D2-11F7-E8C1-2C5D6DDE5C13}"/>
              </a:ext>
            </a:extLst>
          </p:cNvPr>
          <p:cNvSpPr>
            <a:spLocks noGrp="1"/>
          </p:cNvSpPr>
          <p:nvPr>
            <p:ph type="title"/>
          </p:nvPr>
        </p:nvSpPr>
        <p:spPr/>
        <p:txBody>
          <a:bodyPr/>
          <a:lstStyle/>
          <a:p>
            <a:r>
              <a:rPr lang="sv-SE" dirty="0"/>
              <a:t>Snabba fakta om Futur</a:t>
            </a:r>
          </a:p>
        </p:txBody>
      </p:sp>
      <p:sp>
        <p:nvSpPr>
          <p:cNvPr id="3" name="Platshållare för sidfot 2">
            <a:extLst>
              <a:ext uri="{FF2B5EF4-FFF2-40B4-BE49-F238E27FC236}">
                <a16:creationId xmlns:a16="http://schemas.microsoft.com/office/drawing/2014/main" id="{22C91FFD-943B-D3EF-3F35-38E8A12C0013}"/>
              </a:ext>
            </a:extLst>
          </p:cNvPr>
          <p:cNvSpPr>
            <a:spLocks noGrp="1"/>
          </p:cNvSpPr>
          <p:nvPr>
            <p:ph type="ftr" sz="quarter" idx="14"/>
          </p:nvPr>
        </p:nvSpPr>
        <p:spPr/>
        <p:txBody>
          <a:bodyPr/>
          <a:lstStyle/>
          <a:p>
            <a:r>
              <a:rPr lang="sv-SE" dirty="0"/>
              <a:t>2023 11 30</a:t>
            </a:r>
          </a:p>
        </p:txBody>
      </p:sp>
      <p:sp>
        <p:nvSpPr>
          <p:cNvPr id="4" name="Platshållare för bildnummer 3">
            <a:extLst>
              <a:ext uri="{FF2B5EF4-FFF2-40B4-BE49-F238E27FC236}">
                <a16:creationId xmlns:a16="http://schemas.microsoft.com/office/drawing/2014/main" id="{73A47742-FD50-8F9A-BB16-7698803DC693}"/>
              </a:ext>
            </a:extLst>
          </p:cNvPr>
          <p:cNvSpPr>
            <a:spLocks noGrp="1"/>
          </p:cNvSpPr>
          <p:nvPr>
            <p:ph type="sldNum" sz="quarter" idx="15"/>
          </p:nvPr>
        </p:nvSpPr>
        <p:spPr/>
        <p:txBody>
          <a:bodyPr/>
          <a:lstStyle/>
          <a:p>
            <a:fld id="{F21AD1EF-0862-4970-85B2-DC445227086F}" type="slidenum">
              <a:rPr lang="sv-SE" smtClean="0"/>
              <a:pPr/>
              <a:t>3</a:t>
            </a:fld>
            <a:endParaRPr lang="sv-SE" dirty="0"/>
          </a:p>
        </p:txBody>
      </p:sp>
      <p:sp>
        <p:nvSpPr>
          <p:cNvPr id="12" name="Platshållare för innehåll 11">
            <a:extLst>
              <a:ext uri="{FF2B5EF4-FFF2-40B4-BE49-F238E27FC236}">
                <a16:creationId xmlns:a16="http://schemas.microsoft.com/office/drawing/2014/main" id="{618FC7DF-8F1D-5C51-F412-E1218F2A2154}"/>
              </a:ext>
            </a:extLst>
          </p:cNvPr>
          <p:cNvSpPr>
            <a:spLocks noGrp="1"/>
          </p:cNvSpPr>
          <p:nvPr>
            <p:ph sz="quarter" idx="16"/>
          </p:nvPr>
        </p:nvSpPr>
        <p:spPr>
          <a:xfrm>
            <a:off x="658813" y="1779396"/>
            <a:ext cx="3492000" cy="2134800"/>
          </a:xfrm>
        </p:spPr>
        <p:txBody>
          <a:bodyPr/>
          <a:lstStyle/>
          <a:p>
            <a:pPr marL="0" indent="0" algn="ctr">
              <a:buNone/>
            </a:pPr>
            <a:r>
              <a:rPr lang="sv-SE" sz="6000" dirty="0">
                <a:solidFill>
                  <a:schemeClr val="accent2"/>
                </a:solidFill>
                <a:latin typeface="Inter Light" panose="02000503000000020004" pitchFamily="2" charset="0"/>
                <a:ea typeface="Inter Light" panose="02000503000000020004" pitchFamily="2" charset="0"/>
              </a:rPr>
              <a:t>1999</a:t>
            </a:r>
            <a:br>
              <a:rPr lang="sv-SE" dirty="0"/>
            </a:br>
            <a:r>
              <a:rPr lang="sv-SE" sz="1400" dirty="0"/>
              <a:t>Året vi grundades som Danica Pension Idag är vi </a:t>
            </a:r>
            <a:r>
              <a:rPr lang="sv-SE" sz="1400" dirty="0">
                <a:effectLst/>
              </a:rPr>
              <a:t>ca 100 anställda</a:t>
            </a:r>
            <a:endParaRPr lang="sv-SE" sz="1400" dirty="0"/>
          </a:p>
        </p:txBody>
      </p:sp>
      <p:sp>
        <p:nvSpPr>
          <p:cNvPr id="14" name="Platshållare för innehåll 13">
            <a:extLst>
              <a:ext uri="{FF2B5EF4-FFF2-40B4-BE49-F238E27FC236}">
                <a16:creationId xmlns:a16="http://schemas.microsoft.com/office/drawing/2014/main" id="{3BBCD3F2-ABD6-CA03-09CB-E586F3D6F2CD}"/>
              </a:ext>
            </a:extLst>
          </p:cNvPr>
          <p:cNvSpPr>
            <a:spLocks noGrp="1"/>
          </p:cNvSpPr>
          <p:nvPr>
            <p:ph sz="quarter" idx="17"/>
          </p:nvPr>
        </p:nvSpPr>
        <p:spPr>
          <a:xfrm>
            <a:off x="4349840" y="1779925"/>
            <a:ext cx="3492000" cy="2134800"/>
          </a:xfrm>
        </p:spPr>
        <p:txBody>
          <a:bodyPr/>
          <a:lstStyle/>
          <a:p>
            <a:pPr marL="0" indent="0" algn="ctr">
              <a:buNone/>
            </a:pPr>
            <a:r>
              <a:rPr lang="sv-SE" sz="6000" dirty="0">
                <a:solidFill>
                  <a:schemeClr val="accent2"/>
                </a:solidFill>
                <a:latin typeface="Inter Light" panose="02000503000000020004" pitchFamily="2" charset="0"/>
                <a:ea typeface="Inter Light" panose="02000503000000020004" pitchFamily="2" charset="0"/>
              </a:rPr>
              <a:t>2019</a:t>
            </a:r>
            <a:br>
              <a:rPr lang="sv-SE" dirty="0">
                <a:solidFill>
                  <a:schemeClr val="accent2"/>
                </a:solidFill>
              </a:rPr>
            </a:br>
            <a:r>
              <a:rPr lang="sv-SE" sz="1400" dirty="0"/>
              <a:t>Fick vi n</a:t>
            </a:r>
            <a:r>
              <a:rPr lang="sv-SE" sz="1400" dirty="0">
                <a:effectLst/>
              </a:rPr>
              <a:t>ya långsiktiga och </a:t>
            </a:r>
            <a:r>
              <a:rPr lang="sv-SE" sz="1400" dirty="0"/>
              <a:t>kapitalstarka </a:t>
            </a:r>
            <a:r>
              <a:rPr lang="sv-SE" sz="1400" dirty="0">
                <a:effectLst/>
              </a:rPr>
              <a:t>ägare i </a:t>
            </a:r>
            <a:r>
              <a:rPr lang="sv-SE" sz="1400" dirty="0" err="1">
                <a:effectLst/>
              </a:rPr>
              <a:t>Acathia</a:t>
            </a:r>
            <a:r>
              <a:rPr lang="sv-SE" sz="1400" dirty="0">
                <a:effectLst/>
              </a:rPr>
              <a:t> och Polaris</a:t>
            </a:r>
            <a:endParaRPr lang="sv-SE" dirty="0"/>
          </a:p>
        </p:txBody>
      </p:sp>
      <p:sp>
        <p:nvSpPr>
          <p:cNvPr id="16" name="Platshållare för innehåll 15">
            <a:extLst>
              <a:ext uri="{FF2B5EF4-FFF2-40B4-BE49-F238E27FC236}">
                <a16:creationId xmlns:a16="http://schemas.microsoft.com/office/drawing/2014/main" id="{D2540568-2BBF-E996-B8E2-3D97E28D1272}"/>
              </a:ext>
            </a:extLst>
          </p:cNvPr>
          <p:cNvSpPr>
            <a:spLocks noGrp="1"/>
          </p:cNvSpPr>
          <p:nvPr>
            <p:ph sz="quarter" idx="20"/>
          </p:nvPr>
        </p:nvSpPr>
        <p:spPr>
          <a:xfrm>
            <a:off x="8040867" y="1779925"/>
            <a:ext cx="3492000" cy="2134800"/>
          </a:xfrm>
        </p:spPr>
        <p:txBody>
          <a:bodyPr/>
          <a:lstStyle/>
          <a:p>
            <a:pPr marL="0" indent="0" algn="ctr">
              <a:buNone/>
            </a:pPr>
            <a:r>
              <a:rPr lang="sv-SE" sz="6000" dirty="0">
                <a:solidFill>
                  <a:schemeClr val="accent2"/>
                </a:solidFill>
                <a:latin typeface="Inter Light" panose="02000503000000020004" pitchFamily="2" charset="0"/>
                <a:ea typeface="Inter Light" panose="02000503000000020004" pitchFamily="2" charset="0"/>
              </a:rPr>
              <a:t>40+</a:t>
            </a:r>
            <a:br>
              <a:rPr lang="sv-SE" dirty="0"/>
            </a:br>
            <a:r>
              <a:rPr lang="sv-SE" sz="1400" dirty="0"/>
              <a:t>Idag har vi fler än 40 partners som vi samarbetar med</a:t>
            </a:r>
          </a:p>
        </p:txBody>
      </p:sp>
      <p:sp>
        <p:nvSpPr>
          <p:cNvPr id="18" name="Platshållare för innehåll 17">
            <a:extLst>
              <a:ext uri="{FF2B5EF4-FFF2-40B4-BE49-F238E27FC236}">
                <a16:creationId xmlns:a16="http://schemas.microsoft.com/office/drawing/2014/main" id="{4FC20B57-20AC-EDB1-60BD-03CC3A8E3322}"/>
              </a:ext>
            </a:extLst>
          </p:cNvPr>
          <p:cNvSpPr>
            <a:spLocks noGrp="1"/>
          </p:cNvSpPr>
          <p:nvPr>
            <p:ph sz="quarter" idx="27"/>
          </p:nvPr>
        </p:nvSpPr>
        <p:spPr>
          <a:xfrm>
            <a:off x="8040865" y="5224103"/>
            <a:ext cx="3491359" cy="815190"/>
          </a:xfrm>
        </p:spPr>
        <p:txBody>
          <a:bodyPr/>
          <a:lstStyle/>
          <a:p>
            <a:pPr marL="0" indent="0" algn="ctr">
              <a:buNone/>
            </a:pPr>
            <a:r>
              <a:rPr lang="sv-SE" sz="1400" dirty="0">
                <a:effectLst/>
              </a:rPr>
              <a:t>Futur + Rådgivare = Sant</a:t>
            </a:r>
            <a:br>
              <a:rPr lang="sv-SE" sz="1400" dirty="0">
                <a:effectLst/>
              </a:rPr>
            </a:br>
            <a:r>
              <a:rPr lang="sv-SE" sz="1400" dirty="0">
                <a:effectLst/>
              </a:rPr>
              <a:t>Samma strategi sedan start</a:t>
            </a:r>
            <a:endParaRPr lang="sv-SE" sz="1400" dirty="0"/>
          </a:p>
        </p:txBody>
      </p:sp>
      <p:sp>
        <p:nvSpPr>
          <p:cNvPr id="20" name="Platshållare för innehåll 19">
            <a:extLst>
              <a:ext uri="{FF2B5EF4-FFF2-40B4-BE49-F238E27FC236}">
                <a16:creationId xmlns:a16="http://schemas.microsoft.com/office/drawing/2014/main" id="{B47B926B-222B-10EB-DB51-445A19F484A7}"/>
              </a:ext>
            </a:extLst>
          </p:cNvPr>
          <p:cNvSpPr>
            <a:spLocks noGrp="1"/>
          </p:cNvSpPr>
          <p:nvPr>
            <p:ph sz="quarter" idx="25"/>
          </p:nvPr>
        </p:nvSpPr>
        <p:spPr>
          <a:xfrm>
            <a:off x="4349839" y="5224103"/>
            <a:ext cx="3491359" cy="815190"/>
          </a:xfrm>
        </p:spPr>
        <p:txBody>
          <a:bodyPr/>
          <a:lstStyle/>
          <a:p>
            <a:pPr marL="0" indent="0" algn="ctr">
              <a:buNone/>
            </a:pPr>
            <a:r>
              <a:rPr lang="sv-SE" sz="1400" dirty="0">
                <a:effectLst/>
              </a:rPr>
              <a:t>Vi vill ge fler människor en rikare och tryggare framtid</a:t>
            </a:r>
            <a:endParaRPr lang="sv-SE" sz="1400" dirty="0"/>
          </a:p>
        </p:txBody>
      </p:sp>
      <p:sp>
        <p:nvSpPr>
          <p:cNvPr id="22" name="Platshållare för innehåll 21">
            <a:extLst>
              <a:ext uri="{FF2B5EF4-FFF2-40B4-BE49-F238E27FC236}">
                <a16:creationId xmlns:a16="http://schemas.microsoft.com/office/drawing/2014/main" id="{41EEB3DA-7F5E-F085-F5E1-169AF72B1161}"/>
              </a:ext>
            </a:extLst>
          </p:cNvPr>
          <p:cNvSpPr>
            <a:spLocks noGrp="1"/>
          </p:cNvSpPr>
          <p:nvPr>
            <p:ph sz="quarter" idx="23"/>
          </p:nvPr>
        </p:nvSpPr>
        <p:spPr>
          <a:xfrm>
            <a:off x="658813" y="5224104"/>
            <a:ext cx="3491359" cy="815190"/>
          </a:xfrm>
        </p:spPr>
        <p:txBody>
          <a:bodyPr/>
          <a:lstStyle/>
          <a:p>
            <a:pPr marL="0" indent="0" algn="ctr">
              <a:buNone/>
            </a:pPr>
            <a:r>
              <a:rPr lang="sv-SE" sz="1400" dirty="0">
                <a:effectLst/>
              </a:rPr>
              <a:t>Vi erbjuder en intelligent plattform för sparande &amp; pension</a:t>
            </a:r>
            <a:endParaRPr lang="sv-SE" sz="1400" dirty="0"/>
          </a:p>
        </p:txBody>
      </p:sp>
      <p:grpSp>
        <p:nvGrpSpPr>
          <p:cNvPr id="32" name="Grupp 31">
            <a:extLst>
              <a:ext uri="{FF2B5EF4-FFF2-40B4-BE49-F238E27FC236}">
                <a16:creationId xmlns:a16="http://schemas.microsoft.com/office/drawing/2014/main" id="{F88B5520-C42E-9F5A-386A-EF51550EFE6E}"/>
              </a:ext>
            </a:extLst>
          </p:cNvPr>
          <p:cNvGrpSpPr/>
          <p:nvPr/>
        </p:nvGrpSpPr>
        <p:grpSpPr>
          <a:xfrm>
            <a:off x="1864615" y="3991184"/>
            <a:ext cx="1079754" cy="1080000"/>
            <a:chOff x="660543" y="3727063"/>
            <a:chExt cx="1079754" cy="1080000"/>
          </a:xfrm>
        </p:grpSpPr>
        <p:sp>
          <p:nvSpPr>
            <p:cNvPr id="27" name="Rektangel: rundade hörn 26">
              <a:extLst>
                <a:ext uri="{FF2B5EF4-FFF2-40B4-BE49-F238E27FC236}">
                  <a16:creationId xmlns:a16="http://schemas.microsoft.com/office/drawing/2014/main" id="{3812C593-3436-6425-B193-841DEE3B42F7}"/>
                </a:ext>
              </a:extLst>
            </p:cNvPr>
            <p:cNvSpPr/>
            <p:nvPr/>
          </p:nvSpPr>
          <p:spPr>
            <a:xfrm>
              <a:off x="660543" y="3727063"/>
              <a:ext cx="1079754" cy="1080000"/>
            </a:xfrm>
            <a:prstGeom prst="roundRect">
              <a:avLst/>
            </a:prstGeom>
            <a:gradFill>
              <a:gsLst>
                <a:gs pos="0">
                  <a:schemeClr val="accent3"/>
                </a:gs>
                <a:gs pos="100000">
                  <a:schemeClr val="accent1"/>
                </a:gs>
              </a:gsLst>
              <a:lin ang="189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1600" dirty="0" err="1"/>
            </a:p>
          </p:txBody>
        </p:sp>
        <p:pic>
          <p:nvPicPr>
            <p:cNvPr id="31" name="xyxIcon">
              <a:extLst>
                <a:ext uri="{FF2B5EF4-FFF2-40B4-BE49-F238E27FC236}">
                  <a16:creationId xmlns:a16="http://schemas.microsoft.com/office/drawing/2014/main" id="{47F67D4A-61C3-36D3-6D14-E496094512F2}"/>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965327" y="4046628"/>
              <a:ext cx="466725" cy="457200"/>
            </a:xfrm>
            <a:prstGeom prst="rect">
              <a:avLst/>
            </a:prstGeom>
          </p:spPr>
        </p:pic>
      </p:grpSp>
      <p:grpSp>
        <p:nvGrpSpPr>
          <p:cNvPr id="35" name="Grupp 34">
            <a:extLst>
              <a:ext uri="{FF2B5EF4-FFF2-40B4-BE49-F238E27FC236}">
                <a16:creationId xmlns:a16="http://schemas.microsoft.com/office/drawing/2014/main" id="{E822E2BD-1B42-443A-C85F-3D1B83245DAD}"/>
              </a:ext>
            </a:extLst>
          </p:cNvPr>
          <p:cNvGrpSpPr/>
          <p:nvPr/>
        </p:nvGrpSpPr>
        <p:grpSpPr>
          <a:xfrm>
            <a:off x="5555641" y="3980285"/>
            <a:ext cx="1079754" cy="1080000"/>
            <a:chOff x="4349839" y="3727063"/>
            <a:chExt cx="1079754" cy="1080000"/>
          </a:xfrm>
        </p:grpSpPr>
        <p:sp>
          <p:nvSpPr>
            <p:cNvPr id="28" name="Rektangel: rundade hörn 27">
              <a:extLst>
                <a:ext uri="{FF2B5EF4-FFF2-40B4-BE49-F238E27FC236}">
                  <a16:creationId xmlns:a16="http://schemas.microsoft.com/office/drawing/2014/main" id="{90541B9A-6FCC-EAF6-5C50-5C708CADB54A}"/>
                </a:ext>
              </a:extLst>
            </p:cNvPr>
            <p:cNvSpPr/>
            <p:nvPr/>
          </p:nvSpPr>
          <p:spPr>
            <a:xfrm>
              <a:off x="4349839" y="3727063"/>
              <a:ext cx="1079754" cy="1080000"/>
            </a:xfrm>
            <a:prstGeom prst="roundRect">
              <a:avLst/>
            </a:prstGeom>
            <a:gradFill>
              <a:gsLst>
                <a:gs pos="0">
                  <a:schemeClr val="accent3"/>
                </a:gs>
                <a:gs pos="100000">
                  <a:schemeClr val="accent1"/>
                </a:gs>
              </a:gsLst>
              <a:lin ang="189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1600" dirty="0" err="1"/>
            </a:p>
          </p:txBody>
        </p:sp>
        <p:pic>
          <p:nvPicPr>
            <p:cNvPr id="34" name="xyxIcon">
              <a:extLst>
                <a:ext uri="{FF2B5EF4-FFF2-40B4-BE49-F238E27FC236}">
                  <a16:creationId xmlns:a16="http://schemas.microsoft.com/office/drawing/2014/main" id="{64E20DD6-29F5-B8B4-83D4-615139A2F167}"/>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4656354" y="4038463"/>
              <a:ext cx="466725" cy="457200"/>
            </a:xfrm>
            <a:prstGeom prst="rect">
              <a:avLst/>
            </a:prstGeom>
          </p:spPr>
        </p:pic>
      </p:grpSp>
      <p:grpSp>
        <p:nvGrpSpPr>
          <p:cNvPr id="39" name="Grupp 38">
            <a:extLst>
              <a:ext uri="{FF2B5EF4-FFF2-40B4-BE49-F238E27FC236}">
                <a16:creationId xmlns:a16="http://schemas.microsoft.com/office/drawing/2014/main" id="{AC66EEA3-32E3-CAD9-0E1E-0EEFF4F3F400}"/>
              </a:ext>
            </a:extLst>
          </p:cNvPr>
          <p:cNvGrpSpPr/>
          <p:nvPr/>
        </p:nvGrpSpPr>
        <p:grpSpPr>
          <a:xfrm>
            <a:off x="9246667" y="3980285"/>
            <a:ext cx="1079754" cy="1080000"/>
            <a:chOff x="8040865" y="3914196"/>
            <a:chExt cx="1079754" cy="1080000"/>
          </a:xfrm>
        </p:grpSpPr>
        <p:sp>
          <p:nvSpPr>
            <p:cNvPr id="29" name="Rektangel: rundade hörn 28">
              <a:extLst>
                <a:ext uri="{FF2B5EF4-FFF2-40B4-BE49-F238E27FC236}">
                  <a16:creationId xmlns:a16="http://schemas.microsoft.com/office/drawing/2014/main" id="{2D4B5A0A-9EA0-C680-1B0B-540919D6ABEA}"/>
                </a:ext>
              </a:extLst>
            </p:cNvPr>
            <p:cNvSpPr/>
            <p:nvPr/>
          </p:nvSpPr>
          <p:spPr>
            <a:xfrm>
              <a:off x="8040865" y="3914196"/>
              <a:ext cx="1079754" cy="1080000"/>
            </a:xfrm>
            <a:prstGeom prst="roundRect">
              <a:avLst/>
            </a:prstGeom>
            <a:gradFill>
              <a:gsLst>
                <a:gs pos="0">
                  <a:schemeClr val="accent3"/>
                </a:gs>
                <a:gs pos="100000">
                  <a:schemeClr val="accent1"/>
                </a:gs>
              </a:gsLst>
              <a:lin ang="189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1600" dirty="0" err="1"/>
            </a:p>
          </p:txBody>
        </p:sp>
        <p:pic>
          <p:nvPicPr>
            <p:cNvPr id="37" name="xyxIcon">
              <a:extLst>
                <a:ext uri="{FF2B5EF4-FFF2-40B4-BE49-F238E27FC236}">
                  <a16:creationId xmlns:a16="http://schemas.microsoft.com/office/drawing/2014/main" id="{4C91BCAB-54AD-4116-8E4D-220BD9418663}"/>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8347380" y="4220834"/>
              <a:ext cx="466725" cy="466725"/>
            </a:xfrm>
            <a:prstGeom prst="rect">
              <a:avLst/>
            </a:prstGeom>
          </p:spPr>
        </p:pic>
      </p:grpSp>
    </p:spTree>
    <p:extLst>
      <p:ext uri="{BB962C8B-B14F-4D97-AF65-F5344CB8AC3E}">
        <p14:creationId xmlns:p14="http://schemas.microsoft.com/office/powerpoint/2010/main" val="400981766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75033A4B-2103-F3B2-3794-05A0BA8E1587}"/>
              </a:ext>
            </a:extLst>
          </p:cNvPr>
          <p:cNvSpPr>
            <a:spLocks noGrp="1"/>
          </p:cNvSpPr>
          <p:nvPr>
            <p:ph type="title"/>
          </p:nvPr>
        </p:nvSpPr>
        <p:spPr/>
        <p:txBody>
          <a:bodyPr/>
          <a:lstStyle/>
          <a:p>
            <a:r>
              <a:rPr lang="sv-SE" dirty="0"/>
              <a:t>Våra erbjudanden</a:t>
            </a:r>
          </a:p>
        </p:txBody>
      </p:sp>
      <p:sp>
        <p:nvSpPr>
          <p:cNvPr id="3" name="Platshållare för sidfot 2">
            <a:extLst>
              <a:ext uri="{FF2B5EF4-FFF2-40B4-BE49-F238E27FC236}">
                <a16:creationId xmlns:a16="http://schemas.microsoft.com/office/drawing/2014/main" id="{9DDC5AC2-A444-1562-1844-C55EB3A61759}"/>
              </a:ext>
            </a:extLst>
          </p:cNvPr>
          <p:cNvSpPr>
            <a:spLocks noGrp="1"/>
          </p:cNvSpPr>
          <p:nvPr>
            <p:ph type="ftr" sz="quarter" idx="14"/>
          </p:nvPr>
        </p:nvSpPr>
        <p:spPr/>
        <p:txBody>
          <a:bodyPr/>
          <a:lstStyle/>
          <a:p>
            <a:r>
              <a:rPr lang="sv-SE"/>
              <a:t>2023 11 30</a:t>
            </a:r>
            <a:endParaRPr lang="sv-SE" dirty="0"/>
          </a:p>
        </p:txBody>
      </p:sp>
      <p:sp>
        <p:nvSpPr>
          <p:cNvPr id="4" name="Platshållare för bildnummer 3">
            <a:extLst>
              <a:ext uri="{FF2B5EF4-FFF2-40B4-BE49-F238E27FC236}">
                <a16:creationId xmlns:a16="http://schemas.microsoft.com/office/drawing/2014/main" id="{77238F30-E080-AAAC-54FF-4BA0BD7B1DF3}"/>
              </a:ext>
            </a:extLst>
          </p:cNvPr>
          <p:cNvSpPr>
            <a:spLocks noGrp="1"/>
          </p:cNvSpPr>
          <p:nvPr>
            <p:ph type="sldNum" sz="quarter" idx="15"/>
          </p:nvPr>
        </p:nvSpPr>
        <p:spPr/>
        <p:txBody>
          <a:bodyPr/>
          <a:lstStyle/>
          <a:p>
            <a:fld id="{F21AD1EF-0862-4970-85B2-DC445227086F}" type="slidenum">
              <a:rPr lang="sv-SE" smtClean="0"/>
              <a:pPr/>
              <a:t>4</a:t>
            </a:fld>
            <a:endParaRPr lang="sv-SE" dirty="0"/>
          </a:p>
        </p:txBody>
      </p:sp>
      <p:sp>
        <p:nvSpPr>
          <p:cNvPr id="10" name="Platshållare för innehåll 9">
            <a:extLst>
              <a:ext uri="{FF2B5EF4-FFF2-40B4-BE49-F238E27FC236}">
                <a16:creationId xmlns:a16="http://schemas.microsoft.com/office/drawing/2014/main" id="{3538C1A4-8510-AB18-C554-B9C350632CB1}"/>
              </a:ext>
            </a:extLst>
          </p:cNvPr>
          <p:cNvSpPr>
            <a:spLocks noGrp="1"/>
          </p:cNvSpPr>
          <p:nvPr>
            <p:ph sz="quarter" idx="25"/>
          </p:nvPr>
        </p:nvSpPr>
        <p:spPr>
          <a:xfrm>
            <a:off x="659802" y="3925372"/>
            <a:ext cx="5308805" cy="2133069"/>
          </a:xfrm>
        </p:spPr>
        <p:txBody>
          <a:bodyPr/>
          <a:lstStyle/>
          <a:p>
            <a:pPr marL="0" indent="0">
              <a:spcBef>
                <a:spcPts val="400"/>
              </a:spcBef>
              <a:buNone/>
            </a:pPr>
            <a:r>
              <a:rPr lang="sv-SE" sz="1800" dirty="0">
                <a:latin typeface="+mj-lt"/>
              </a:rPr>
              <a:t>Fondförsäkring</a:t>
            </a:r>
          </a:p>
          <a:p>
            <a:pPr marL="0" indent="0">
              <a:spcBef>
                <a:spcPts val="400"/>
              </a:spcBef>
              <a:buNone/>
            </a:pPr>
            <a:r>
              <a:rPr lang="sv-SE" sz="1400" dirty="0"/>
              <a:t>Oberoende och noga utvalt </a:t>
            </a:r>
            <a:r>
              <a:rPr lang="sv-SE" sz="1400" dirty="0">
                <a:latin typeface="+mn-lt"/>
              </a:rPr>
              <a:t>f</a:t>
            </a:r>
            <a:r>
              <a:rPr lang="sv-SE" sz="1400" dirty="0"/>
              <a:t>ondutbud</a:t>
            </a:r>
            <a:br>
              <a:rPr lang="sv-SE" sz="1400" dirty="0"/>
            </a:br>
            <a:r>
              <a:rPr lang="sv-SE" sz="1400" dirty="0"/>
              <a:t>Hög andel hållbara fonder</a:t>
            </a:r>
            <a:br>
              <a:rPr lang="sv-SE" sz="1400" dirty="0"/>
            </a:br>
            <a:r>
              <a:rPr lang="sv-SE" sz="1400" dirty="0"/>
              <a:t>99 % av spararnas kapital i hållbara fonder</a:t>
            </a:r>
            <a:br>
              <a:rPr lang="sv-SE" sz="1400" dirty="0"/>
            </a:br>
            <a:r>
              <a:rPr lang="sv-SE" sz="1400" dirty="0"/>
              <a:t>Flexibel utbetalning</a:t>
            </a:r>
            <a:br>
              <a:rPr lang="sv-SE" sz="1400" dirty="0"/>
            </a:br>
            <a:r>
              <a:rPr lang="sv-SE" sz="1400" dirty="0"/>
              <a:t>Anpassade erbjudanden till partners</a:t>
            </a:r>
          </a:p>
          <a:p>
            <a:endParaRPr lang="sv-SE" dirty="0"/>
          </a:p>
          <a:p>
            <a:pPr marL="0" indent="0">
              <a:buNone/>
            </a:pPr>
            <a:endParaRPr lang="sv-SE" dirty="0"/>
          </a:p>
        </p:txBody>
      </p:sp>
      <p:sp>
        <p:nvSpPr>
          <p:cNvPr id="12" name="Platshållare för innehåll 11">
            <a:extLst>
              <a:ext uri="{FF2B5EF4-FFF2-40B4-BE49-F238E27FC236}">
                <a16:creationId xmlns:a16="http://schemas.microsoft.com/office/drawing/2014/main" id="{3A4DA00F-72AE-86EC-0D9F-839344B00757}"/>
              </a:ext>
            </a:extLst>
          </p:cNvPr>
          <p:cNvSpPr>
            <a:spLocks noGrp="1"/>
          </p:cNvSpPr>
          <p:nvPr>
            <p:ph sz="quarter" idx="26"/>
          </p:nvPr>
        </p:nvSpPr>
        <p:spPr>
          <a:xfrm>
            <a:off x="6223393" y="3925373"/>
            <a:ext cx="5345754" cy="2133069"/>
          </a:xfrm>
        </p:spPr>
        <p:txBody>
          <a:bodyPr/>
          <a:lstStyle/>
          <a:p>
            <a:pPr marL="0" indent="0">
              <a:spcBef>
                <a:spcPts val="400"/>
              </a:spcBef>
              <a:buNone/>
            </a:pPr>
            <a:r>
              <a:rPr lang="sv-SE" sz="1800" dirty="0">
                <a:latin typeface="+mj-lt"/>
              </a:rPr>
              <a:t>Depåförsäkring</a:t>
            </a:r>
          </a:p>
          <a:p>
            <a:pPr marL="0" indent="0">
              <a:spcBef>
                <a:spcPts val="400"/>
              </a:spcBef>
              <a:buNone/>
            </a:pPr>
            <a:r>
              <a:rPr lang="sv-SE" sz="1400" dirty="0"/>
              <a:t>Tjänstepension i depåförsäkring</a:t>
            </a:r>
            <a:br>
              <a:rPr lang="sv-SE" sz="1400" dirty="0"/>
            </a:br>
            <a:r>
              <a:rPr lang="sv-SE" sz="1400" dirty="0"/>
              <a:t>Multipla depåer (kommer snart)</a:t>
            </a:r>
            <a:br>
              <a:rPr lang="sv-SE" sz="1400" dirty="0"/>
            </a:br>
            <a:r>
              <a:rPr lang="sv-SE" sz="1400" dirty="0"/>
              <a:t>Onoterade innehav</a:t>
            </a:r>
            <a:br>
              <a:rPr lang="sv-SE" sz="1400" dirty="0"/>
            </a:br>
            <a:r>
              <a:rPr lang="sv-SE" sz="1400" dirty="0"/>
              <a:t>Anpassade erbjudanden till partners</a:t>
            </a:r>
          </a:p>
          <a:p>
            <a:pPr marL="0" indent="0">
              <a:buNone/>
            </a:pPr>
            <a:endParaRPr lang="sv-SE" dirty="0"/>
          </a:p>
        </p:txBody>
      </p:sp>
      <p:pic>
        <p:nvPicPr>
          <p:cNvPr id="11" name="Bildobjekt 10" descr="En bild som visar person, Människoansikte, klädsel, leende&#10;&#10;Automatiskt genererad beskrivning">
            <a:extLst>
              <a:ext uri="{FF2B5EF4-FFF2-40B4-BE49-F238E27FC236}">
                <a16:creationId xmlns:a16="http://schemas.microsoft.com/office/drawing/2014/main" id="{128BCEB0-0DCE-3862-9DDF-84815B01AA9D}"/>
              </a:ext>
            </a:extLst>
          </p:cNvPr>
          <p:cNvPicPr>
            <a:picLocks noChangeAspect="1"/>
          </p:cNvPicPr>
          <p:nvPr/>
        </p:nvPicPr>
        <p:blipFill>
          <a:blip r:embed="rId3"/>
          <a:stretch>
            <a:fillRect/>
          </a:stretch>
        </p:blipFill>
        <p:spPr>
          <a:xfrm>
            <a:off x="659804" y="1650174"/>
            <a:ext cx="3832380" cy="2153718"/>
          </a:xfrm>
          <a:prstGeom prst="roundRect">
            <a:avLst>
              <a:gd name="adj" fmla="val 8373"/>
            </a:avLst>
          </a:prstGeom>
        </p:spPr>
      </p:pic>
      <p:pic>
        <p:nvPicPr>
          <p:cNvPr id="14" name="Bildobjekt 13" descr="En bild som visar Människoansikte, klädsel, person, leende&#10;&#10;Automatiskt genererad beskrivning">
            <a:extLst>
              <a:ext uri="{FF2B5EF4-FFF2-40B4-BE49-F238E27FC236}">
                <a16:creationId xmlns:a16="http://schemas.microsoft.com/office/drawing/2014/main" id="{F82DD3CB-64A4-CFD6-BD9A-3B0B8B5813FA}"/>
              </a:ext>
            </a:extLst>
          </p:cNvPr>
          <p:cNvPicPr>
            <a:picLocks noChangeAspect="1"/>
          </p:cNvPicPr>
          <p:nvPr/>
        </p:nvPicPr>
        <p:blipFill>
          <a:blip r:embed="rId4"/>
          <a:stretch>
            <a:fillRect/>
          </a:stretch>
        </p:blipFill>
        <p:spPr>
          <a:xfrm>
            <a:off x="6223393" y="1650174"/>
            <a:ext cx="3832381" cy="2153718"/>
          </a:xfrm>
          <a:prstGeom prst="roundRect">
            <a:avLst>
              <a:gd name="adj" fmla="val 8176"/>
            </a:avLst>
          </a:prstGeom>
        </p:spPr>
      </p:pic>
      <p:sp>
        <p:nvSpPr>
          <p:cNvPr id="19" name="Platshållare för innehåll 7">
            <a:extLst>
              <a:ext uri="{FF2B5EF4-FFF2-40B4-BE49-F238E27FC236}">
                <a16:creationId xmlns:a16="http://schemas.microsoft.com/office/drawing/2014/main" id="{FCBBCFF4-B119-F68C-AFDE-68AF98BB4BB2}"/>
              </a:ext>
            </a:extLst>
          </p:cNvPr>
          <p:cNvSpPr txBox="1">
            <a:spLocks/>
          </p:cNvSpPr>
          <p:nvPr/>
        </p:nvSpPr>
        <p:spPr>
          <a:xfrm>
            <a:off x="6223393" y="3904724"/>
            <a:ext cx="5345754" cy="2133069"/>
          </a:xfrm>
          <a:prstGeom prst="rect">
            <a:avLst/>
          </a:prstGeom>
        </p:spPr>
        <p:txBody>
          <a:bodyPr vert="horz" lIns="0" tIns="0" rIns="0" bIns="0" rtlCol="0">
            <a:noAutofit/>
          </a:bodyPr>
          <a:lstStyle>
            <a:lvl1pPr marL="195263" indent="-195263" algn="l" defTabSz="914400" rtl="0" eaLnBrk="1" latinLnBrk="0" hangingPunct="1">
              <a:lnSpc>
                <a:spcPct val="110000"/>
              </a:lnSpc>
              <a:spcBef>
                <a:spcPts val="1000"/>
              </a:spcBef>
              <a:spcAft>
                <a:spcPts val="600"/>
              </a:spcAft>
              <a:buClrTx/>
              <a:buFont typeface="Arial" panose="020B0604020202020204" pitchFamily="34" charset="0"/>
              <a:buChar char="•"/>
              <a:defRPr sz="1600" kern="1200">
                <a:solidFill>
                  <a:schemeClr val="tx1"/>
                </a:solidFill>
                <a:latin typeface="+mn-lt"/>
                <a:ea typeface="+mn-ea"/>
                <a:cs typeface="+mn-cs"/>
              </a:defRPr>
            </a:lvl1pPr>
            <a:lvl2pPr marL="355600" indent="-153988" algn="l" defTabSz="914400" rtl="0" eaLnBrk="1" latinLnBrk="0" hangingPunct="1">
              <a:lnSpc>
                <a:spcPct val="110000"/>
              </a:lnSpc>
              <a:spcBef>
                <a:spcPts val="0"/>
              </a:spcBef>
              <a:spcAft>
                <a:spcPts val="500"/>
              </a:spcAft>
              <a:buClrTx/>
              <a:buFont typeface="Arial" panose="020B0604020202020204" pitchFamily="34" charset="0"/>
              <a:buChar char="•"/>
              <a:defRPr sz="1400" kern="1200">
                <a:solidFill>
                  <a:schemeClr val="tx1"/>
                </a:solidFill>
                <a:latin typeface="+mn-lt"/>
                <a:ea typeface="+mn-ea"/>
                <a:cs typeface="+mn-cs"/>
              </a:defRPr>
            </a:lvl2pPr>
            <a:lvl3pPr marL="539750" indent="-184150" algn="l" defTabSz="914400" rtl="0" eaLnBrk="1" latinLnBrk="0" hangingPunct="1">
              <a:lnSpc>
                <a:spcPct val="110000"/>
              </a:lnSpc>
              <a:spcBef>
                <a:spcPts val="0"/>
              </a:spcBef>
              <a:spcAft>
                <a:spcPts val="500"/>
              </a:spcAft>
              <a:buClrTx/>
              <a:buFont typeface="Arial" panose="020B0604020202020204" pitchFamily="34" charset="0"/>
              <a:buChar char="•"/>
              <a:defRPr sz="1200" kern="1200">
                <a:solidFill>
                  <a:schemeClr val="tx1"/>
                </a:solidFill>
                <a:latin typeface="+mn-lt"/>
                <a:ea typeface="+mn-ea"/>
                <a:cs typeface="+mn-cs"/>
              </a:defRPr>
            </a:lvl3pPr>
            <a:lvl4pPr marL="719138" indent="-179388" algn="l" defTabSz="914400" rtl="0" eaLnBrk="1" latinLnBrk="0" hangingPunct="1">
              <a:lnSpc>
                <a:spcPct val="110000"/>
              </a:lnSpc>
              <a:spcBef>
                <a:spcPts val="0"/>
              </a:spcBef>
              <a:spcAft>
                <a:spcPts val="500"/>
              </a:spcAft>
              <a:buClrTx/>
              <a:buFont typeface="Arial" panose="020B0604020202020204" pitchFamily="34" charset="0"/>
              <a:buChar char="•"/>
              <a:defRPr sz="1100" kern="1200">
                <a:solidFill>
                  <a:schemeClr val="tx1"/>
                </a:solidFill>
                <a:latin typeface="+mn-lt"/>
                <a:ea typeface="+mn-ea"/>
                <a:cs typeface="+mn-cs"/>
              </a:defRPr>
            </a:lvl4pPr>
            <a:lvl5pPr marL="896938" indent="-177800" algn="l" defTabSz="914400" rtl="0" eaLnBrk="1" latinLnBrk="0" hangingPunct="1">
              <a:lnSpc>
                <a:spcPct val="110000"/>
              </a:lnSpc>
              <a:spcBef>
                <a:spcPts val="0"/>
              </a:spcBef>
              <a:spcAft>
                <a:spcPts val="500"/>
              </a:spcAft>
              <a:buClrTx/>
              <a:buFont typeface="Arial" panose="020B0604020202020204" pitchFamily="34" charset="0"/>
              <a:buChar char="•"/>
              <a:defRPr sz="11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400"/>
              </a:spcBef>
              <a:buNone/>
            </a:pPr>
            <a:endParaRPr lang="sv-SE" sz="1400" dirty="0"/>
          </a:p>
        </p:txBody>
      </p:sp>
    </p:spTree>
    <p:extLst>
      <p:ext uri="{BB962C8B-B14F-4D97-AF65-F5344CB8AC3E}">
        <p14:creationId xmlns:p14="http://schemas.microsoft.com/office/powerpoint/2010/main" val="150831294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75033A4B-2103-F3B2-3794-05A0BA8E1587}"/>
              </a:ext>
            </a:extLst>
          </p:cNvPr>
          <p:cNvSpPr>
            <a:spLocks noGrp="1"/>
          </p:cNvSpPr>
          <p:nvPr>
            <p:ph type="title"/>
          </p:nvPr>
        </p:nvSpPr>
        <p:spPr/>
        <p:txBody>
          <a:bodyPr/>
          <a:lstStyle/>
          <a:p>
            <a:r>
              <a:rPr lang="sv-SE" dirty="0"/>
              <a:t>Våra tjänster</a:t>
            </a:r>
          </a:p>
        </p:txBody>
      </p:sp>
      <p:sp>
        <p:nvSpPr>
          <p:cNvPr id="3" name="Platshållare för sidfot 2">
            <a:extLst>
              <a:ext uri="{FF2B5EF4-FFF2-40B4-BE49-F238E27FC236}">
                <a16:creationId xmlns:a16="http://schemas.microsoft.com/office/drawing/2014/main" id="{9DDC5AC2-A444-1562-1844-C55EB3A61759}"/>
              </a:ext>
            </a:extLst>
          </p:cNvPr>
          <p:cNvSpPr>
            <a:spLocks noGrp="1"/>
          </p:cNvSpPr>
          <p:nvPr>
            <p:ph type="ftr" sz="quarter" idx="14"/>
          </p:nvPr>
        </p:nvSpPr>
        <p:spPr/>
        <p:txBody>
          <a:bodyPr/>
          <a:lstStyle/>
          <a:p>
            <a:r>
              <a:rPr lang="sv-SE"/>
              <a:t>2023 11 30</a:t>
            </a:r>
            <a:endParaRPr lang="sv-SE" dirty="0"/>
          </a:p>
        </p:txBody>
      </p:sp>
      <p:sp>
        <p:nvSpPr>
          <p:cNvPr id="4" name="Platshållare för bildnummer 3">
            <a:extLst>
              <a:ext uri="{FF2B5EF4-FFF2-40B4-BE49-F238E27FC236}">
                <a16:creationId xmlns:a16="http://schemas.microsoft.com/office/drawing/2014/main" id="{77238F30-E080-AAAC-54FF-4BA0BD7B1DF3}"/>
              </a:ext>
            </a:extLst>
          </p:cNvPr>
          <p:cNvSpPr>
            <a:spLocks noGrp="1"/>
          </p:cNvSpPr>
          <p:nvPr>
            <p:ph type="sldNum" sz="quarter" idx="15"/>
          </p:nvPr>
        </p:nvSpPr>
        <p:spPr/>
        <p:txBody>
          <a:bodyPr/>
          <a:lstStyle/>
          <a:p>
            <a:fld id="{F21AD1EF-0862-4970-85B2-DC445227086F}" type="slidenum">
              <a:rPr lang="sv-SE" smtClean="0"/>
              <a:pPr/>
              <a:t>5</a:t>
            </a:fld>
            <a:endParaRPr lang="sv-SE" dirty="0"/>
          </a:p>
        </p:txBody>
      </p:sp>
      <p:sp>
        <p:nvSpPr>
          <p:cNvPr id="7" name="Platshållare för innehåll 6">
            <a:extLst>
              <a:ext uri="{FF2B5EF4-FFF2-40B4-BE49-F238E27FC236}">
                <a16:creationId xmlns:a16="http://schemas.microsoft.com/office/drawing/2014/main" id="{4B7D74B4-B766-0DC2-19BC-8B5B9D9A4D43}"/>
              </a:ext>
            </a:extLst>
          </p:cNvPr>
          <p:cNvSpPr>
            <a:spLocks noGrp="1"/>
          </p:cNvSpPr>
          <p:nvPr>
            <p:ph sz="quarter" idx="25"/>
          </p:nvPr>
        </p:nvSpPr>
        <p:spPr/>
        <p:txBody>
          <a:bodyPr/>
          <a:lstStyle/>
          <a:p>
            <a:pPr marL="0" indent="0">
              <a:spcBef>
                <a:spcPts val="400"/>
              </a:spcBef>
              <a:buNone/>
            </a:pPr>
            <a:r>
              <a:rPr lang="sv-SE" sz="1800" dirty="0">
                <a:latin typeface="+mj-lt"/>
              </a:rPr>
              <a:t>Partnerservice</a:t>
            </a:r>
          </a:p>
          <a:p>
            <a:pPr marL="0" indent="0">
              <a:spcBef>
                <a:spcPts val="400"/>
              </a:spcBef>
              <a:buNone/>
            </a:pPr>
            <a:r>
              <a:rPr lang="sv-SE" sz="1400" dirty="0"/>
              <a:t>Ett 30-tal förbättringar genom ’Ett enklare Futur’</a:t>
            </a:r>
          </a:p>
          <a:p>
            <a:pPr marL="0" indent="0">
              <a:spcBef>
                <a:spcPts val="400"/>
              </a:spcBef>
              <a:buNone/>
            </a:pPr>
            <a:r>
              <a:rPr lang="sv-SE" sz="1400" dirty="0"/>
              <a:t>Högt ställda krav på service – vill alltid bli ännu bättre</a:t>
            </a:r>
            <a:endParaRPr lang="sv-SE" sz="1400" b="1" dirty="0">
              <a:solidFill>
                <a:srgbClr val="C00000"/>
              </a:solidFill>
            </a:endParaRPr>
          </a:p>
          <a:p>
            <a:pPr marL="0" indent="0">
              <a:spcBef>
                <a:spcPts val="400"/>
              </a:spcBef>
              <a:buNone/>
            </a:pPr>
            <a:r>
              <a:rPr lang="sv-SE" sz="1400" dirty="0"/>
              <a:t>Flyttservice (80 % blir genomförda med samma handläggare från start till mål)</a:t>
            </a:r>
          </a:p>
          <a:p>
            <a:pPr marL="0" indent="0">
              <a:buNone/>
            </a:pPr>
            <a:endParaRPr lang="sv-SE" dirty="0"/>
          </a:p>
        </p:txBody>
      </p:sp>
      <p:sp>
        <p:nvSpPr>
          <p:cNvPr id="8" name="Platshållare för innehåll 7">
            <a:extLst>
              <a:ext uri="{FF2B5EF4-FFF2-40B4-BE49-F238E27FC236}">
                <a16:creationId xmlns:a16="http://schemas.microsoft.com/office/drawing/2014/main" id="{601EE893-119B-1BF4-16A5-ABAD5B4E9F62}"/>
              </a:ext>
            </a:extLst>
          </p:cNvPr>
          <p:cNvSpPr>
            <a:spLocks noGrp="1"/>
          </p:cNvSpPr>
          <p:nvPr>
            <p:ph sz="quarter" idx="26"/>
          </p:nvPr>
        </p:nvSpPr>
        <p:spPr/>
        <p:txBody>
          <a:bodyPr/>
          <a:lstStyle/>
          <a:p>
            <a:pPr marL="0" indent="0">
              <a:spcBef>
                <a:spcPts val="400"/>
              </a:spcBef>
              <a:buNone/>
            </a:pPr>
            <a:r>
              <a:rPr lang="sv-SE" sz="1800" dirty="0">
                <a:latin typeface="+mj-lt"/>
              </a:rPr>
              <a:t>Digitala tjänster</a:t>
            </a:r>
          </a:p>
          <a:p>
            <a:pPr marL="0" indent="0">
              <a:spcBef>
                <a:spcPts val="400"/>
              </a:spcBef>
              <a:buNone/>
            </a:pPr>
            <a:r>
              <a:rPr lang="sv-SE" sz="1400" dirty="0"/>
              <a:t>Futur Förmedlare – självservicetjänst som utvecklas och förbättras utifrån våra partners behov</a:t>
            </a:r>
            <a:br>
              <a:rPr lang="sv-SE" sz="1400" dirty="0"/>
            </a:br>
            <a:r>
              <a:rPr lang="sv-SE" sz="1400" dirty="0"/>
              <a:t>Lanseras snart: teckna digitalt, följ ärenden, gör fondbyten</a:t>
            </a:r>
            <a:br>
              <a:rPr lang="sv-SE" sz="1400" dirty="0"/>
            </a:br>
            <a:br>
              <a:rPr lang="sv-SE" sz="1400" dirty="0"/>
            </a:br>
            <a:r>
              <a:rPr lang="sv-SE" sz="1400" dirty="0"/>
              <a:t>Futur Privat – vi bygger en ny tjänst under 2024 för att möta kundernas behov</a:t>
            </a:r>
            <a:br>
              <a:rPr lang="sv-SE" sz="1400" dirty="0"/>
            </a:br>
            <a:r>
              <a:rPr lang="sv-SE" sz="1400" dirty="0"/>
              <a:t>Fokus: enkla tjänster och en användarvänlig upplevelse</a:t>
            </a:r>
          </a:p>
          <a:p>
            <a:pPr marL="0" indent="0">
              <a:buNone/>
            </a:pPr>
            <a:endParaRPr lang="sv-SE" dirty="0"/>
          </a:p>
        </p:txBody>
      </p:sp>
      <p:pic>
        <p:nvPicPr>
          <p:cNvPr id="18" name="Bildobjekt 17" descr="En bild som visar klädsel, Människoansikte, person, person&#10;&#10;Automatiskt genererad beskrivning">
            <a:extLst>
              <a:ext uri="{FF2B5EF4-FFF2-40B4-BE49-F238E27FC236}">
                <a16:creationId xmlns:a16="http://schemas.microsoft.com/office/drawing/2014/main" id="{538998FB-3B8B-C793-FE05-1976C10ECEC2}"/>
              </a:ext>
            </a:extLst>
          </p:cNvPr>
          <p:cNvPicPr>
            <a:picLocks noChangeAspect="1"/>
          </p:cNvPicPr>
          <p:nvPr/>
        </p:nvPicPr>
        <p:blipFill>
          <a:blip r:embed="rId3"/>
          <a:stretch>
            <a:fillRect/>
          </a:stretch>
        </p:blipFill>
        <p:spPr>
          <a:xfrm>
            <a:off x="658813" y="1634486"/>
            <a:ext cx="3832381" cy="2153718"/>
          </a:xfrm>
          <a:prstGeom prst="roundRect">
            <a:avLst>
              <a:gd name="adj" fmla="val 8176"/>
            </a:avLst>
          </a:prstGeom>
        </p:spPr>
      </p:pic>
      <p:pic>
        <p:nvPicPr>
          <p:cNvPr id="22" name="Bildobjekt 21" descr="En bild som visar Mobiltelefon, telefon, golv, inomhus&#10;&#10;Automatiskt genererad beskrivning">
            <a:extLst>
              <a:ext uri="{FF2B5EF4-FFF2-40B4-BE49-F238E27FC236}">
                <a16:creationId xmlns:a16="http://schemas.microsoft.com/office/drawing/2014/main" id="{842FF289-A695-C32B-AE6D-B4DD0CE8CB18}"/>
              </a:ext>
            </a:extLst>
          </p:cNvPr>
          <p:cNvPicPr>
            <a:picLocks noChangeAspect="1"/>
          </p:cNvPicPr>
          <p:nvPr/>
        </p:nvPicPr>
        <p:blipFill>
          <a:blip r:embed="rId4"/>
          <a:stretch>
            <a:fillRect/>
          </a:stretch>
        </p:blipFill>
        <p:spPr>
          <a:xfrm>
            <a:off x="6187754" y="1634486"/>
            <a:ext cx="3828832" cy="2153718"/>
          </a:xfrm>
          <a:prstGeom prst="roundRect">
            <a:avLst>
              <a:gd name="adj" fmla="val 8176"/>
            </a:avLst>
          </a:prstGeom>
        </p:spPr>
      </p:pic>
    </p:spTree>
    <p:extLst>
      <p:ext uri="{BB962C8B-B14F-4D97-AF65-F5344CB8AC3E}">
        <p14:creationId xmlns:p14="http://schemas.microsoft.com/office/powerpoint/2010/main" val="229078860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9" name="think-cell data - do not delete" hidden="1">
            <a:extLst>
              <a:ext uri="{FF2B5EF4-FFF2-40B4-BE49-F238E27FC236}">
                <a16:creationId xmlns:a16="http://schemas.microsoft.com/office/drawing/2014/main" id="{8B378B6A-5524-4AFB-CBF2-956D5C580477}"/>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8" imgW="348" imgH="347" progId="TCLayout.ActiveDocument.1">
                  <p:embed/>
                </p:oleObj>
              </mc:Choice>
              <mc:Fallback>
                <p:oleObj name="think-cell Slide" r:id="rId8" imgW="348" imgH="347" progId="TCLayout.ActiveDocument.1">
                  <p:embed/>
                  <p:pic>
                    <p:nvPicPr>
                      <p:cNvPr id="9" name="think-cell data - do not delete" hidden="1">
                        <a:extLst>
                          <a:ext uri="{FF2B5EF4-FFF2-40B4-BE49-F238E27FC236}">
                            <a16:creationId xmlns:a16="http://schemas.microsoft.com/office/drawing/2014/main" id="{8B378B6A-5524-4AFB-CBF2-956D5C580477}"/>
                          </a:ext>
                        </a:extLst>
                      </p:cNvPr>
                      <p:cNvPicPr/>
                      <p:nvPr/>
                    </p:nvPicPr>
                    <p:blipFill>
                      <a:blip r:embed="rId9"/>
                      <a:stretch>
                        <a:fillRect/>
                      </a:stretch>
                    </p:blipFill>
                    <p:spPr>
                      <a:xfrm>
                        <a:off x="1588" y="1588"/>
                        <a:ext cx="1588" cy="1588"/>
                      </a:xfrm>
                      <a:prstGeom prst="rect">
                        <a:avLst/>
                      </a:prstGeom>
                    </p:spPr>
                  </p:pic>
                </p:oleObj>
              </mc:Fallback>
            </mc:AlternateContent>
          </a:graphicData>
        </a:graphic>
      </p:graphicFrame>
      <p:pic>
        <p:nvPicPr>
          <p:cNvPr id="15" name="Picture 14">
            <a:extLst>
              <a:ext uri="{FF2B5EF4-FFF2-40B4-BE49-F238E27FC236}">
                <a16:creationId xmlns:a16="http://schemas.microsoft.com/office/drawing/2014/main" id="{CDDFC8F3-16E4-EB40-518D-A290B376C27F}"/>
              </a:ext>
            </a:extLst>
          </p:cNvPr>
          <p:cNvPicPr>
            <a:picLocks noChangeAspect="1"/>
          </p:cNvPicPr>
          <p:nvPr/>
        </p:nvPicPr>
        <p:blipFill>
          <a:blip r:embed="rId10" cstate="hqprint">
            <a:extLst>
              <a:ext uri="{28A0092B-C50C-407E-A947-70E740481C1C}">
                <a14:useLocalDpi xmlns:a14="http://schemas.microsoft.com/office/drawing/2010/main"/>
              </a:ext>
            </a:extLst>
          </a:blip>
          <a:stretch>
            <a:fillRect/>
          </a:stretch>
        </p:blipFill>
        <p:spPr>
          <a:xfrm>
            <a:off x="671523" y="532097"/>
            <a:ext cx="5338388" cy="5338388"/>
          </a:xfrm>
          <a:prstGeom prst="roundRect">
            <a:avLst>
              <a:gd name="adj" fmla="val 3253"/>
            </a:avLst>
          </a:prstGeom>
        </p:spPr>
      </p:pic>
      <p:sp>
        <p:nvSpPr>
          <p:cNvPr id="3" name="Slide Number Placeholder 2">
            <a:extLst>
              <a:ext uri="{FF2B5EF4-FFF2-40B4-BE49-F238E27FC236}">
                <a16:creationId xmlns:a16="http://schemas.microsoft.com/office/drawing/2014/main" id="{9F5ADCC7-6963-B525-B934-95820C644F8E}"/>
              </a:ext>
            </a:extLst>
          </p:cNvPr>
          <p:cNvSpPr>
            <a:spLocks noGrp="1"/>
          </p:cNvSpPr>
          <p:nvPr>
            <p:ph type="sldNum" sz="quarter" idx="11"/>
          </p:nvPr>
        </p:nvSpPr>
        <p:spPr/>
        <p:txBody>
          <a:bodyPr/>
          <a:lstStyle/>
          <a:p>
            <a:fld id="{F21AD1EF-0862-4970-85B2-DC445227086F}" type="slidenum">
              <a:rPr lang="sv-SE" smtClean="0"/>
              <a:pPr/>
              <a:t>6</a:t>
            </a:fld>
            <a:endParaRPr lang="sv-SE" dirty="0"/>
          </a:p>
        </p:txBody>
      </p:sp>
      <p:pic>
        <p:nvPicPr>
          <p:cNvPr id="34" name="Bildobjekt 9" descr="En bild som visar skärmbild, design&#10;&#10;Automatiskt genererad beskrivning">
            <a:extLst>
              <a:ext uri="{FF2B5EF4-FFF2-40B4-BE49-F238E27FC236}">
                <a16:creationId xmlns:a16="http://schemas.microsoft.com/office/drawing/2014/main" id="{3B22B110-B2D3-D78C-89C7-26A79180565A}"/>
              </a:ext>
            </a:extLst>
          </p:cNvPr>
          <p:cNvPicPr>
            <a:picLocks noChangeAspect="1"/>
          </p:cNvPicPr>
          <p:nvPr/>
        </p:nvPicPr>
        <p:blipFill>
          <a:blip r:embed="rId11"/>
          <a:stretch>
            <a:fillRect/>
          </a:stretch>
        </p:blipFill>
        <p:spPr>
          <a:xfrm>
            <a:off x="2547258" y="2173996"/>
            <a:ext cx="1586920" cy="2054592"/>
          </a:xfrm>
          <a:prstGeom prst="roundRect">
            <a:avLst/>
          </a:prstGeom>
        </p:spPr>
      </p:pic>
      <p:graphicFrame>
        <p:nvGraphicFramePr>
          <p:cNvPr id="7" name="Chart 6">
            <a:extLst>
              <a:ext uri="{FF2B5EF4-FFF2-40B4-BE49-F238E27FC236}">
                <a16:creationId xmlns:a16="http://schemas.microsoft.com/office/drawing/2014/main" id="{3354D771-731C-D914-BDC7-99C0E140682E}"/>
              </a:ext>
            </a:extLst>
          </p:cNvPr>
          <p:cNvGraphicFramePr/>
          <p:nvPr>
            <p:custDataLst>
              <p:tags r:id="rId2"/>
            </p:custDataLst>
          </p:nvPr>
        </p:nvGraphicFramePr>
        <p:xfrm>
          <a:off x="9259888" y="1631950"/>
          <a:ext cx="2012950" cy="3937000"/>
        </p:xfrm>
        <a:graphic>
          <a:graphicData uri="http://schemas.openxmlformats.org/drawingml/2006/chart">
            <c:chart xmlns:c="http://schemas.openxmlformats.org/drawingml/2006/chart" xmlns:r="http://schemas.openxmlformats.org/officeDocument/2006/relationships" r:id="rId12"/>
          </a:graphicData>
        </a:graphic>
      </p:graphicFrame>
      <p:sp>
        <p:nvSpPr>
          <p:cNvPr id="44" name="Platshållare för text 2">
            <a:extLst>
              <a:ext uri="{FF2B5EF4-FFF2-40B4-BE49-F238E27FC236}">
                <a16:creationId xmlns:a16="http://schemas.microsoft.com/office/drawing/2014/main" id="{AD57847A-4603-F679-79CE-078E35DD625A}"/>
              </a:ext>
            </a:extLst>
          </p:cNvPr>
          <p:cNvSpPr>
            <a:spLocks noGrp="1"/>
          </p:cNvSpPr>
          <p:nvPr>
            <p:custDataLst>
              <p:tags r:id="rId3"/>
            </p:custDataLst>
          </p:nvPr>
        </p:nvSpPr>
        <p:spPr bwMode="gray">
          <a:xfrm>
            <a:off x="10006013" y="1814513"/>
            <a:ext cx="517525" cy="403225"/>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22225" tIns="0" rIns="22225" bIns="0" rtlCol="0" anchor="ctr">
            <a:noAutofit/>
          </a:bodyPr>
          <a:lstStyle>
            <a:lvl1pPr marL="195263" indent="-195263" algn="l" defTabSz="914400" rtl="0" eaLnBrk="1" latinLnBrk="0" hangingPunct="1">
              <a:lnSpc>
                <a:spcPct val="110000"/>
              </a:lnSpc>
              <a:spcBef>
                <a:spcPts val="1000"/>
              </a:spcBef>
              <a:spcAft>
                <a:spcPts val="600"/>
              </a:spcAft>
              <a:buClrTx/>
              <a:buFont typeface="Arial" panose="020B0604020202020204" pitchFamily="34" charset="0"/>
              <a:buChar char="•"/>
              <a:defRPr sz="1600" kern="1200">
                <a:solidFill>
                  <a:schemeClr val="tx1"/>
                </a:solidFill>
                <a:latin typeface="+mn-lt"/>
                <a:ea typeface="+mn-ea"/>
                <a:cs typeface="+mn-cs"/>
              </a:defRPr>
            </a:lvl1pPr>
            <a:lvl2pPr marL="355600" indent="-153988" algn="l" defTabSz="914400" rtl="0" eaLnBrk="1" latinLnBrk="0" hangingPunct="1">
              <a:lnSpc>
                <a:spcPct val="110000"/>
              </a:lnSpc>
              <a:spcBef>
                <a:spcPts val="0"/>
              </a:spcBef>
              <a:spcAft>
                <a:spcPts val="500"/>
              </a:spcAft>
              <a:buClrTx/>
              <a:buFont typeface="Arial" panose="020B0604020202020204" pitchFamily="34" charset="0"/>
              <a:buChar char="•"/>
              <a:defRPr sz="1400" kern="1200">
                <a:solidFill>
                  <a:schemeClr val="tx1"/>
                </a:solidFill>
                <a:latin typeface="+mn-lt"/>
                <a:ea typeface="+mn-ea"/>
                <a:cs typeface="+mn-cs"/>
              </a:defRPr>
            </a:lvl2pPr>
            <a:lvl3pPr marL="539750" indent="-184150" algn="l" defTabSz="914400" rtl="0" eaLnBrk="1" latinLnBrk="0" hangingPunct="1">
              <a:lnSpc>
                <a:spcPct val="110000"/>
              </a:lnSpc>
              <a:spcBef>
                <a:spcPts val="0"/>
              </a:spcBef>
              <a:spcAft>
                <a:spcPts val="500"/>
              </a:spcAft>
              <a:buClrTx/>
              <a:buFont typeface="Arial" panose="020B0604020202020204" pitchFamily="34" charset="0"/>
              <a:buChar char="•"/>
              <a:defRPr sz="1200" kern="1200">
                <a:solidFill>
                  <a:schemeClr val="tx1"/>
                </a:solidFill>
                <a:latin typeface="+mn-lt"/>
                <a:ea typeface="+mn-ea"/>
                <a:cs typeface="+mn-cs"/>
              </a:defRPr>
            </a:lvl3pPr>
            <a:lvl4pPr marL="719138" indent="-179388" algn="l" defTabSz="914400" rtl="0" eaLnBrk="1" latinLnBrk="0" hangingPunct="1">
              <a:lnSpc>
                <a:spcPct val="110000"/>
              </a:lnSpc>
              <a:spcBef>
                <a:spcPts val="0"/>
              </a:spcBef>
              <a:spcAft>
                <a:spcPts val="500"/>
              </a:spcAft>
              <a:buClrTx/>
              <a:buFont typeface="Arial" panose="020B0604020202020204" pitchFamily="34" charset="0"/>
              <a:buChar char="•"/>
              <a:defRPr sz="1100" kern="1200">
                <a:solidFill>
                  <a:schemeClr val="tx1"/>
                </a:solidFill>
                <a:latin typeface="+mn-lt"/>
                <a:ea typeface="+mn-ea"/>
                <a:cs typeface="+mn-cs"/>
              </a:defRPr>
            </a:lvl4pPr>
            <a:lvl5pPr marL="896938" indent="-177800" algn="l" defTabSz="914400" rtl="0" eaLnBrk="1" latinLnBrk="0" hangingPunct="1">
              <a:lnSpc>
                <a:spcPct val="110000"/>
              </a:lnSpc>
              <a:spcBef>
                <a:spcPts val="0"/>
              </a:spcBef>
              <a:spcAft>
                <a:spcPts val="500"/>
              </a:spcAft>
              <a:buClrTx/>
              <a:buFont typeface="Arial" panose="020B0604020202020204" pitchFamily="34" charset="0"/>
              <a:buChar char="•"/>
              <a:defRPr sz="11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lgn="ctr">
              <a:spcBef>
                <a:spcPct val="0"/>
              </a:spcBef>
              <a:spcAft>
                <a:spcPct val="0"/>
              </a:spcAft>
              <a:buNone/>
            </a:pPr>
            <a:r>
              <a:rPr lang="sv-SE" altLang="en-US" sz="1200" dirty="0">
                <a:solidFill>
                  <a:schemeClr val="bg1"/>
                </a:solidFill>
              </a:rPr>
              <a:t>Övriga</a:t>
            </a:r>
            <a:br>
              <a:rPr lang="sv-SE" altLang="en-US" sz="1200" dirty="0">
                <a:solidFill>
                  <a:schemeClr val="bg1"/>
                </a:solidFill>
              </a:rPr>
            </a:br>
            <a:r>
              <a:rPr lang="sv-SE" altLang="en-US" sz="1200" dirty="0">
                <a:solidFill>
                  <a:schemeClr val="bg1"/>
                </a:solidFill>
              </a:rPr>
              <a:t>(16%)</a:t>
            </a:r>
            <a:endParaRPr lang="sv-SE" sz="1200" dirty="0">
              <a:solidFill>
                <a:schemeClr val="bg1"/>
              </a:solidFill>
            </a:endParaRPr>
          </a:p>
        </p:txBody>
      </p:sp>
      <p:sp>
        <p:nvSpPr>
          <p:cNvPr id="32" name="Platshållare för text 2">
            <a:extLst>
              <a:ext uri="{FF2B5EF4-FFF2-40B4-BE49-F238E27FC236}">
                <a16:creationId xmlns:a16="http://schemas.microsoft.com/office/drawing/2014/main" id="{522B3746-BC0C-C84E-0142-D0EF197AE512}"/>
              </a:ext>
            </a:extLst>
          </p:cNvPr>
          <p:cNvSpPr>
            <a:spLocks noGrp="1"/>
          </p:cNvSpPr>
          <p:nvPr>
            <p:custDataLst>
              <p:tags r:id="rId4"/>
            </p:custDataLst>
          </p:nvPr>
        </p:nvSpPr>
        <p:spPr bwMode="gray">
          <a:xfrm>
            <a:off x="10036175" y="2379663"/>
            <a:ext cx="457200" cy="403225"/>
          </a:xfrm>
          <a:prstGeom prst="rect">
            <a:avLst/>
          </a:prstGeom>
          <a:noFill/>
          <a:ln>
            <a:noFill/>
          </a:ln>
          <a:effectLst/>
          <a:extLst>
            <a:ext uri="{909E8E84-426E-40DD-AFC4-6F175D3DCCD1}">
              <a14:hiddenFill xmlns:a14="http://schemas.microsoft.com/office/drawing/2010/main">
                <a:solidFill>
                  <a:schemeClr val="accent2"/>
                </a:solidFill>
              </a14:hiddenFill>
            </a:ext>
          </a:extLst>
        </p:spPr>
        <p:txBody>
          <a:bodyPr vert="horz" wrap="none" lIns="22225" tIns="0" rIns="22225" bIns="0" rtlCol="0" anchor="ctr">
            <a:noAutofit/>
          </a:bodyPr>
          <a:lstStyle>
            <a:lvl1pPr marL="195263" indent="-195263" algn="l" defTabSz="914400" rtl="0" eaLnBrk="1" latinLnBrk="0" hangingPunct="1">
              <a:lnSpc>
                <a:spcPct val="110000"/>
              </a:lnSpc>
              <a:spcBef>
                <a:spcPts val="1000"/>
              </a:spcBef>
              <a:spcAft>
                <a:spcPts val="600"/>
              </a:spcAft>
              <a:buClrTx/>
              <a:buFont typeface="Arial" panose="020B0604020202020204" pitchFamily="34" charset="0"/>
              <a:buChar char="•"/>
              <a:defRPr sz="1600" kern="1200">
                <a:solidFill>
                  <a:schemeClr val="tx1"/>
                </a:solidFill>
                <a:latin typeface="+mn-lt"/>
                <a:ea typeface="+mn-ea"/>
                <a:cs typeface="+mn-cs"/>
              </a:defRPr>
            </a:lvl1pPr>
            <a:lvl2pPr marL="355600" indent="-153988" algn="l" defTabSz="914400" rtl="0" eaLnBrk="1" latinLnBrk="0" hangingPunct="1">
              <a:lnSpc>
                <a:spcPct val="110000"/>
              </a:lnSpc>
              <a:spcBef>
                <a:spcPts val="0"/>
              </a:spcBef>
              <a:spcAft>
                <a:spcPts val="500"/>
              </a:spcAft>
              <a:buClrTx/>
              <a:buFont typeface="Arial" panose="020B0604020202020204" pitchFamily="34" charset="0"/>
              <a:buChar char="•"/>
              <a:defRPr sz="1400" kern="1200">
                <a:solidFill>
                  <a:schemeClr val="tx1"/>
                </a:solidFill>
                <a:latin typeface="+mn-lt"/>
                <a:ea typeface="+mn-ea"/>
                <a:cs typeface="+mn-cs"/>
              </a:defRPr>
            </a:lvl2pPr>
            <a:lvl3pPr marL="539750" indent="-184150" algn="l" defTabSz="914400" rtl="0" eaLnBrk="1" latinLnBrk="0" hangingPunct="1">
              <a:lnSpc>
                <a:spcPct val="110000"/>
              </a:lnSpc>
              <a:spcBef>
                <a:spcPts val="0"/>
              </a:spcBef>
              <a:spcAft>
                <a:spcPts val="500"/>
              </a:spcAft>
              <a:buClrTx/>
              <a:buFont typeface="Arial" panose="020B0604020202020204" pitchFamily="34" charset="0"/>
              <a:buChar char="•"/>
              <a:defRPr sz="1200" kern="1200">
                <a:solidFill>
                  <a:schemeClr val="tx1"/>
                </a:solidFill>
                <a:latin typeface="+mn-lt"/>
                <a:ea typeface="+mn-ea"/>
                <a:cs typeface="+mn-cs"/>
              </a:defRPr>
            </a:lvl3pPr>
            <a:lvl4pPr marL="719138" indent="-179388" algn="l" defTabSz="914400" rtl="0" eaLnBrk="1" latinLnBrk="0" hangingPunct="1">
              <a:lnSpc>
                <a:spcPct val="110000"/>
              </a:lnSpc>
              <a:spcBef>
                <a:spcPts val="0"/>
              </a:spcBef>
              <a:spcAft>
                <a:spcPts val="500"/>
              </a:spcAft>
              <a:buClrTx/>
              <a:buFont typeface="Arial" panose="020B0604020202020204" pitchFamily="34" charset="0"/>
              <a:buChar char="•"/>
              <a:defRPr sz="1100" kern="1200">
                <a:solidFill>
                  <a:schemeClr val="tx1"/>
                </a:solidFill>
                <a:latin typeface="+mn-lt"/>
                <a:ea typeface="+mn-ea"/>
                <a:cs typeface="+mn-cs"/>
              </a:defRPr>
            </a:lvl4pPr>
            <a:lvl5pPr marL="896938" indent="-177800" algn="l" defTabSz="914400" rtl="0" eaLnBrk="1" latinLnBrk="0" hangingPunct="1">
              <a:lnSpc>
                <a:spcPct val="110000"/>
              </a:lnSpc>
              <a:spcBef>
                <a:spcPts val="0"/>
              </a:spcBef>
              <a:spcAft>
                <a:spcPts val="500"/>
              </a:spcAft>
              <a:buClrTx/>
              <a:buFont typeface="Arial" panose="020B0604020202020204" pitchFamily="34" charset="0"/>
              <a:buChar char="•"/>
              <a:defRPr sz="11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lgn="ctr">
              <a:spcBef>
                <a:spcPct val="0"/>
              </a:spcBef>
              <a:spcAft>
                <a:spcPct val="0"/>
              </a:spcAft>
              <a:buNone/>
            </a:pPr>
            <a:r>
              <a:rPr lang="sv-SE" altLang="en-US" sz="1200" dirty="0">
                <a:solidFill>
                  <a:schemeClr val="bg1"/>
                </a:solidFill>
              </a:rPr>
              <a:t>Ränta</a:t>
            </a:r>
            <a:br>
              <a:rPr lang="sv-SE" altLang="en-US" sz="1200" dirty="0">
                <a:solidFill>
                  <a:schemeClr val="bg1"/>
                </a:solidFill>
              </a:rPr>
            </a:br>
            <a:r>
              <a:rPr lang="sv-SE" altLang="en-US" sz="1200" dirty="0">
                <a:solidFill>
                  <a:schemeClr val="bg1"/>
                </a:solidFill>
              </a:rPr>
              <a:t>(14%)</a:t>
            </a:r>
            <a:endParaRPr lang="sv-SE" sz="1200" dirty="0">
              <a:solidFill>
                <a:schemeClr val="bg1"/>
              </a:solidFill>
            </a:endParaRPr>
          </a:p>
        </p:txBody>
      </p:sp>
      <p:sp>
        <p:nvSpPr>
          <p:cNvPr id="33" name="Platshållare för text 2">
            <a:extLst>
              <a:ext uri="{FF2B5EF4-FFF2-40B4-BE49-F238E27FC236}">
                <a16:creationId xmlns:a16="http://schemas.microsoft.com/office/drawing/2014/main" id="{5E095661-E998-449C-DEBB-A46906618C5F}"/>
              </a:ext>
            </a:extLst>
          </p:cNvPr>
          <p:cNvSpPr>
            <a:spLocks noGrp="1"/>
          </p:cNvSpPr>
          <p:nvPr>
            <p:custDataLst>
              <p:tags r:id="rId5"/>
            </p:custDataLst>
          </p:nvPr>
        </p:nvSpPr>
        <p:spPr bwMode="gray">
          <a:xfrm>
            <a:off x="10031414" y="3963988"/>
            <a:ext cx="468313" cy="403225"/>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22225" tIns="0" rIns="22225" bIns="0" rtlCol="0" anchor="ctr">
            <a:noAutofit/>
          </a:bodyPr>
          <a:lstStyle>
            <a:lvl1pPr marL="195263" indent="-195263" algn="l" defTabSz="914400" rtl="0" eaLnBrk="1" latinLnBrk="0" hangingPunct="1">
              <a:lnSpc>
                <a:spcPct val="110000"/>
              </a:lnSpc>
              <a:spcBef>
                <a:spcPts val="1000"/>
              </a:spcBef>
              <a:spcAft>
                <a:spcPts val="600"/>
              </a:spcAft>
              <a:buClrTx/>
              <a:buFont typeface="Arial" panose="020B0604020202020204" pitchFamily="34" charset="0"/>
              <a:buChar char="•"/>
              <a:defRPr sz="1600" kern="1200">
                <a:solidFill>
                  <a:schemeClr val="tx1"/>
                </a:solidFill>
                <a:latin typeface="+mn-lt"/>
                <a:ea typeface="+mn-ea"/>
                <a:cs typeface="+mn-cs"/>
              </a:defRPr>
            </a:lvl1pPr>
            <a:lvl2pPr marL="355600" indent="-153988" algn="l" defTabSz="914400" rtl="0" eaLnBrk="1" latinLnBrk="0" hangingPunct="1">
              <a:lnSpc>
                <a:spcPct val="110000"/>
              </a:lnSpc>
              <a:spcBef>
                <a:spcPts val="0"/>
              </a:spcBef>
              <a:spcAft>
                <a:spcPts val="500"/>
              </a:spcAft>
              <a:buClrTx/>
              <a:buFont typeface="Arial" panose="020B0604020202020204" pitchFamily="34" charset="0"/>
              <a:buChar char="•"/>
              <a:defRPr sz="1400" kern="1200">
                <a:solidFill>
                  <a:schemeClr val="tx1"/>
                </a:solidFill>
                <a:latin typeface="+mn-lt"/>
                <a:ea typeface="+mn-ea"/>
                <a:cs typeface="+mn-cs"/>
              </a:defRPr>
            </a:lvl2pPr>
            <a:lvl3pPr marL="539750" indent="-184150" algn="l" defTabSz="914400" rtl="0" eaLnBrk="1" latinLnBrk="0" hangingPunct="1">
              <a:lnSpc>
                <a:spcPct val="110000"/>
              </a:lnSpc>
              <a:spcBef>
                <a:spcPts val="0"/>
              </a:spcBef>
              <a:spcAft>
                <a:spcPts val="500"/>
              </a:spcAft>
              <a:buClrTx/>
              <a:buFont typeface="Arial" panose="020B0604020202020204" pitchFamily="34" charset="0"/>
              <a:buChar char="•"/>
              <a:defRPr sz="1200" kern="1200">
                <a:solidFill>
                  <a:schemeClr val="tx1"/>
                </a:solidFill>
                <a:latin typeface="+mn-lt"/>
                <a:ea typeface="+mn-ea"/>
                <a:cs typeface="+mn-cs"/>
              </a:defRPr>
            </a:lvl3pPr>
            <a:lvl4pPr marL="719138" indent="-179388" algn="l" defTabSz="914400" rtl="0" eaLnBrk="1" latinLnBrk="0" hangingPunct="1">
              <a:lnSpc>
                <a:spcPct val="110000"/>
              </a:lnSpc>
              <a:spcBef>
                <a:spcPts val="0"/>
              </a:spcBef>
              <a:spcAft>
                <a:spcPts val="500"/>
              </a:spcAft>
              <a:buClrTx/>
              <a:buFont typeface="Arial" panose="020B0604020202020204" pitchFamily="34" charset="0"/>
              <a:buChar char="•"/>
              <a:defRPr sz="1100" kern="1200">
                <a:solidFill>
                  <a:schemeClr val="tx1"/>
                </a:solidFill>
                <a:latin typeface="+mn-lt"/>
                <a:ea typeface="+mn-ea"/>
                <a:cs typeface="+mn-cs"/>
              </a:defRPr>
            </a:lvl4pPr>
            <a:lvl5pPr marL="896938" indent="-177800" algn="l" defTabSz="914400" rtl="0" eaLnBrk="1" latinLnBrk="0" hangingPunct="1">
              <a:lnSpc>
                <a:spcPct val="110000"/>
              </a:lnSpc>
              <a:spcBef>
                <a:spcPts val="0"/>
              </a:spcBef>
              <a:spcAft>
                <a:spcPts val="500"/>
              </a:spcAft>
              <a:buClrTx/>
              <a:buFont typeface="Arial" panose="020B0604020202020204" pitchFamily="34" charset="0"/>
              <a:buChar char="•"/>
              <a:defRPr sz="11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lgn="ctr">
              <a:spcBef>
                <a:spcPct val="0"/>
              </a:spcBef>
              <a:spcAft>
                <a:spcPct val="0"/>
              </a:spcAft>
              <a:buNone/>
            </a:pPr>
            <a:r>
              <a:rPr lang="sv-SE" altLang="en-US" sz="1200" dirty="0">
                <a:solidFill>
                  <a:schemeClr val="bg1"/>
                </a:solidFill>
              </a:rPr>
              <a:t>Aktier</a:t>
            </a:r>
            <a:br>
              <a:rPr lang="sv-SE" altLang="en-US" sz="1200" dirty="0">
                <a:solidFill>
                  <a:schemeClr val="bg1"/>
                </a:solidFill>
              </a:rPr>
            </a:br>
            <a:r>
              <a:rPr lang="sv-SE" altLang="en-US" sz="1200" dirty="0">
                <a:solidFill>
                  <a:schemeClr val="bg1"/>
                </a:solidFill>
              </a:rPr>
              <a:t>(70%)</a:t>
            </a:r>
            <a:endParaRPr lang="sv-SE" sz="1200" dirty="0">
              <a:solidFill>
                <a:schemeClr val="bg1"/>
              </a:solidFill>
            </a:endParaRPr>
          </a:p>
        </p:txBody>
      </p:sp>
      <p:sp>
        <p:nvSpPr>
          <p:cNvPr id="14" name="Platshållare för text 2">
            <a:extLst>
              <a:ext uri="{FF2B5EF4-FFF2-40B4-BE49-F238E27FC236}">
                <a16:creationId xmlns:a16="http://schemas.microsoft.com/office/drawing/2014/main" id="{96AEA109-8F58-9E51-EF41-BE34AB7EA355}"/>
              </a:ext>
            </a:extLst>
          </p:cNvPr>
          <p:cNvSpPr>
            <a:spLocks noGrp="1"/>
          </p:cNvSpPr>
          <p:nvPr>
            <p:custDataLst>
              <p:tags r:id="rId6"/>
            </p:custDataLst>
          </p:nvPr>
        </p:nvSpPr>
        <p:spPr bwMode="auto">
          <a:xfrm>
            <a:off x="9752013" y="5537200"/>
            <a:ext cx="1025525" cy="403225"/>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rtlCol="0" anchor="t">
            <a:noAutofit/>
          </a:bodyPr>
          <a:lstStyle>
            <a:lvl1pPr marL="195263" indent="-195263" algn="l" defTabSz="914400" rtl="0" eaLnBrk="1" latinLnBrk="0" hangingPunct="1">
              <a:lnSpc>
                <a:spcPct val="110000"/>
              </a:lnSpc>
              <a:spcBef>
                <a:spcPts val="1000"/>
              </a:spcBef>
              <a:spcAft>
                <a:spcPts val="600"/>
              </a:spcAft>
              <a:buClrTx/>
              <a:buFont typeface="Arial" panose="020B0604020202020204" pitchFamily="34" charset="0"/>
              <a:buChar char="•"/>
              <a:defRPr sz="1600" kern="1200">
                <a:solidFill>
                  <a:schemeClr val="tx1"/>
                </a:solidFill>
                <a:latin typeface="+mn-lt"/>
                <a:ea typeface="+mn-ea"/>
                <a:cs typeface="+mn-cs"/>
              </a:defRPr>
            </a:lvl1pPr>
            <a:lvl2pPr marL="355600" indent="-153988" algn="l" defTabSz="914400" rtl="0" eaLnBrk="1" latinLnBrk="0" hangingPunct="1">
              <a:lnSpc>
                <a:spcPct val="110000"/>
              </a:lnSpc>
              <a:spcBef>
                <a:spcPts val="0"/>
              </a:spcBef>
              <a:spcAft>
                <a:spcPts val="500"/>
              </a:spcAft>
              <a:buClrTx/>
              <a:buFont typeface="Arial" panose="020B0604020202020204" pitchFamily="34" charset="0"/>
              <a:buChar char="•"/>
              <a:defRPr sz="1400" kern="1200">
                <a:solidFill>
                  <a:schemeClr val="tx1"/>
                </a:solidFill>
                <a:latin typeface="+mn-lt"/>
                <a:ea typeface="+mn-ea"/>
                <a:cs typeface="+mn-cs"/>
              </a:defRPr>
            </a:lvl2pPr>
            <a:lvl3pPr marL="539750" indent="-184150" algn="l" defTabSz="914400" rtl="0" eaLnBrk="1" latinLnBrk="0" hangingPunct="1">
              <a:lnSpc>
                <a:spcPct val="110000"/>
              </a:lnSpc>
              <a:spcBef>
                <a:spcPts val="0"/>
              </a:spcBef>
              <a:spcAft>
                <a:spcPts val="500"/>
              </a:spcAft>
              <a:buClrTx/>
              <a:buFont typeface="Arial" panose="020B0604020202020204" pitchFamily="34" charset="0"/>
              <a:buChar char="•"/>
              <a:defRPr sz="1200" kern="1200">
                <a:solidFill>
                  <a:schemeClr val="tx1"/>
                </a:solidFill>
                <a:latin typeface="+mn-lt"/>
                <a:ea typeface="+mn-ea"/>
                <a:cs typeface="+mn-cs"/>
              </a:defRPr>
            </a:lvl3pPr>
            <a:lvl4pPr marL="719138" indent="-179388" algn="l" defTabSz="914400" rtl="0" eaLnBrk="1" latinLnBrk="0" hangingPunct="1">
              <a:lnSpc>
                <a:spcPct val="110000"/>
              </a:lnSpc>
              <a:spcBef>
                <a:spcPts val="0"/>
              </a:spcBef>
              <a:spcAft>
                <a:spcPts val="500"/>
              </a:spcAft>
              <a:buClrTx/>
              <a:buFont typeface="Arial" panose="020B0604020202020204" pitchFamily="34" charset="0"/>
              <a:buChar char="•"/>
              <a:defRPr sz="1100" kern="1200">
                <a:solidFill>
                  <a:schemeClr val="tx1"/>
                </a:solidFill>
                <a:latin typeface="+mn-lt"/>
                <a:ea typeface="+mn-ea"/>
                <a:cs typeface="+mn-cs"/>
              </a:defRPr>
            </a:lvl4pPr>
            <a:lvl5pPr marL="896938" indent="-177800" algn="l" defTabSz="914400" rtl="0" eaLnBrk="1" latinLnBrk="0" hangingPunct="1">
              <a:lnSpc>
                <a:spcPct val="110000"/>
              </a:lnSpc>
              <a:spcBef>
                <a:spcPts val="0"/>
              </a:spcBef>
              <a:spcAft>
                <a:spcPts val="500"/>
              </a:spcAft>
              <a:buClrTx/>
              <a:buFont typeface="Arial" panose="020B0604020202020204" pitchFamily="34" charset="0"/>
              <a:buChar char="•"/>
              <a:defRPr sz="11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lgn="ctr">
              <a:spcBef>
                <a:spcPct val="0"/>
              </a:spcBef>
              <a:spcAft>
                <a:spcPct val="0"/>
              </a:spcAft>
              <a:buNone/>
            </a:pPr>
            <a:r>
              <a:rPr lang="sv-SE" altLang="en-US" sz="1200" dirty="0">
                <a:solidFill>
                  <a:srgbClr val="000000"/>
                </a:solidFill>
              </a:rPr>
              <a:t>Fondutbud</a:t>
            </a:r>
            <a:br>
              <a:rPr lang="sv-SE" altLang="en-US" sz="1200" dirty="0">
                <a:solidFill>
                  <a:srgbClr val="000000"/>
                </a:solidFill>
              </a:rPr>
            </a:br>
            <a:r>
              <a:rPr lang="sv-SE" altLang="en-US" sz="1200" dirty="0">
                <a:solidFill>
                  <a:srgbClr val="000000"/>
                </a:solidFill>
              </a:rPr>
              <a:t>(~200 fonder)</a:t>
            </a:r>
            <a:endParaRPr kumimoji="0" lang="sv-SE" sz="800" b="0" i="0" strike="noStrike" kern="1200" cap="none" spc="0" normalizeH="0" baseline="0" noProof="0" dirty="0">
              <a:ln>
                <a:noFill/>
              </a:ln>
              <a:solidFill>
                <a:srgbClr val="000000"/>
              </a:solidFill>
              <a:effectLst/>
              <a:uLnTx/>
              <a:uFillTx/>
            </a:endParaRPr>
          </a:p>
        </p:txBody>
      </p:sp>
      <p:sp>
        <p:nvSpPr>
          <p:cNvPr id="18" name="Rubrik 1">
            <a:extLst>
              <a:ext uri="{FF2B5EF4-FFF2-40B4-BE49-F238E27FC236}">
                <a16:creationId xmlns:a16="http://schemas.microsoft.com/office/drawing/2014/main" id="{62EFF09F-D628-EAD1-4CA8-37495434CA1F}"/>
              </a:ext>
            </a:extLst>
          </p:cNvPr>
          <p:cNvSpPr txBox="1">
            <a:spLocks/>
          </p:cNvSpPr>
          <p:nvPr/>
        </p:nvSpPr>
        <p:spPr>
          <a:xfrm>
            <a:off x="6308253" y="1915886"/>
            <a:ext cx="2918297" cy="3589564"/>
          </a:xfrm>
          <a:prstGeom prst="rect">
            <a:avLst/>
          </a:prstGeom>
        </p:spPr>
        <p:txBody>
          <a:bodyPr vert="horz" lIns="0" tIns="0" rIns="0" bIns="0" rtlCol="0" anchor="t" anchorCtr="0">
            <a:noAutofit/>
          </a:bodyPr>
          <a:lstStyle>
            <a:lvl1pPr algn="l" defTabSz="914400" rtl="0" eaLnBrk="1" latinLnBrk="0" hangingPunct="1">
              <a:lnSpc>
                <a:spcPct val="90000"/>
              </a:lnSpc>
              <a:spcBef>
                <a:spcPct val="0"/>
              </a:spcBef>
              <a:buNone/>
              <a:defRPr sz="3000" b="1" kern="1200">
                <a:solidFill>
                  <a:schemeClr val="tx1"/>
                </a:solidFill>
                <a:latin typeface="+mj-lt"/>
                <a:ea typeface="+mj-ea"/>
                <a:cs typeface="+mj-cs"/>
              </a:defRPr>
            </a:lvl1pPr>
          </a:lstStyle>
          <a:p>
            <a:pPr marL="0" marR="0" lvl="0" indent="0" algn="l" defTabSz="914400" eaLnBrk="1" fontAlgn="auto" latinLnBrk="0" hangingPunct="1">
              <a:lnSpc>
                <a:spcPct val="90000"/>
              </a:lnSpc>
              <a:spcBef>
                <a:spcPct val="0"/>
              </a:spcBef>
              <a:spcAft>
                <a:spcPts val="0"/>
              </a:spcAft>
              <a:buClrTx/>
              <a:buSzTx/>
              <a:buFontTx/>
              <a:buNone/>
              <a:tabLst/>
              <a:defRPr/>
            </a:pPr>
            <a:r>
              <a:rPr lang="sv-SE" sz="1400" b="0" dirty="0">
                <a:solidFill>
                  <a:srgbClr val="000000"/>
                </a:solidFill>
                <a:latin typeface="Inter"/>
              </a:rPr>
              <a:t>Enda bolaget med ett oberoende och kvalitetssäkrat fondutbud</a:t>
            </a:r>
          </a:p>
          <a:p>
            <a:pPr marL="0" marR="0" lvl="0" indent="0" algn="l" defTabSz="914400" eaLnBrk="1" fontAlgn="auto" latinLnBrk="0" hangingPunct="1">
              <a:lnSpc>
                <a:spcPct val="90000"/>
              </a:lnSpc>
              <a:spcBef>
                <a:spcPct val="0"/>
              </a:spcBef>
              <a:spcAft>
                <a:spcPts val="0"/>
              </a:spcAft>
              <a:buClrTx/>
              <a:buSzTx/>
              <a:buFontTx/>
              <a:buNone/>
              <a:tabLst/>
              <a:defRPr/>
            </a:pPr>
            <a:endParaRPr kumimoji="0" lang="sv-SE" sz="1400" b="0" i="0" u="none" strike="noStrike" kern="1200" cap="none" spc="0" normalizeH="0" baseline="0" noProof="0" dirty="0">
              <a:ln>
                <a:noFill/>
              </a:ln>
              <a:solidFill>
                <a:srgbClr val="000000"/>
              </a:solidFill>
              <a:effectLst/>
              <a:uLnTx/>
              <a:uFillTx/>
              <a:latin typeface="Inter"/>
            </a:endParaRPr>
          </a:p>
          <a:p>
            <a:pPr marL="285750" marR="0" lvl="0" indent="-285750" algn="l" defTabSz="914400" eaLnBrk="1" fontAlgn="auto" latinLnBrk="0" hangingPunct="1">
              <a:lnSpc>
                <a:spcPct val="90000"/>
              </a:lnSpc>
              <a:spcBef>
                <a:spcPct val="0"/>
              </a:spcBef>
              <a:spcAft>
                <a:spcPts val="0"/>
              </a:spcAft>
              <a:buClrTx/>
              <a:buSzTx/>
              <a:buFont typeface="Arial" panose="020B0604020202020204" pitchFamily="34" charset="0"/>
              <a:buChar char="•"/>
              <a:tabLst/>
              <a:defRPr/>
            </a:pPr>
            <a:r>
              <a:rPr kumimoji="0" lang="sv-SE" sz="1400" i="0" strike="noStrike" kern="1200" cap="none" spc="0" normalizeH="0" baseline="0" noProof="0" dirty="0">
                <a:ln>
                  <a:noFill/>
                </a:ln>
                <a:solidFill>
                  <a:srgbClr val="000000"/>
                </a:solidFill>
                <a:effectLst/>
                <a:uLnTx/>
                <a:uFillTx/>
                <a:latin typeface="Inter"/>
              </a:rPr>
              <a:t>Oberoende</a:t>
            </a:r>
            <a:br>
              <a:rPr kumimoji="0" lang="sv-SE" sz="1400" b="0" i="0" strike="noStrike" kern="1200" cap="none" spc="0" normalizeH="0" baseline="0" noProof="0" dirty="0">
                <a:ln>
                  <a:noFill/>
                </a:ln>
                <a:solidFill>
                  <a:srgbClr val="000000"/>
                </a:solidFill>
                <a:effectLst/>
                <a:uLnTx/>
                <a:uFillTx/>
                <a:latin typeface="Inter"/>
              </a:rPr>
            </a:br>
            <a:r>
              <a:rPr kumimoji="0" lang="sv-SE" sz="1400" b="0" i="0" strike="noStrike" kern="1200" cap="none" spc="0" normalizeH="0" baseline="0" noProof="0" dirty="0">
                <a:ln>
                  <a:noFill/>
                </a:ln>
                <a:solidFill>
                  <a:srgbClr val="000000"/>
                </a:solidFill>
                <a:effectLst/>
                <a:uLnTx/>
                <a:uFillTx/>
                <a:latin typeface="Inter"/>
              </a:rPr>
              <a:t>Vi utvärderar fonder </a:t>
            </a:r>
            <a:r>
              <a:rPr lang="sv-SE" sz="1400" b="0" dirty="0">
                <a:solidFill>
                  <a:srgbClr val="000000"/>
                </a:solidFill>
                <a:latin typeface="Inter"/>
              </a:rPr>
              <a:t>utifrån kostnader, avkastning och hållbarhet – Under 2023 bytte vi ut 10% av fonderna</a:t>
            </a:r>
            <a:br>
              <a:rPr lang="sv-SE" sz="1400" b="0" dirty="0">
                <a:solidFill>
                  <a:srgbClr val="000000"/>
                </a:solidFill>
                <a:latin typeface="Inter"/>
              </a:rPr>
            </a:br>
            <a:endParaRPr lang="sv-SE" sz="1400" b="0" dirty="0">
              <a:solidFill>
                <a:srgbClr val="000000"/>
              </a:solidFill>
              <a:latin typeface="Inter"/>
            </a:endParaRPr>
          </a:p>
          <a:p>
            <a:pPr marL="285750" marR="0" lvl="0" indent="-285750" algn="l" defTabSz="914400" eaLnBrk="1" fontAlgn="auto" latinLnBrk="0" hangingPunct="1">
              <a:lnSpc>
                <a:spcPct val="90000"/>
              </a:lnSpc>
              <a:spcBef>
                <a:spcPct val="0"/>
              </a:spcBef>
              <a:spcAft>
                <a:spcPts val="0"/>
              </a:spcAft>
              <a:buClrTx/>
              <a:buSzTx/>
              <a:buFont typeface="Arial" panose="020B0604020202020204" pitchFamily="34" charset="0"/>
              <a:buChar char="•"/>
              <a:tabLst/>
              <a:defRPr/>
            </a:pPr>
            <a:r>
              <a:rPr kumimoji="0" lang="sv-SE" sz="1400" i="0" strike="noStrike" kern="1200" cap="none" spc="0" normalizeH="0" baseline="0" noProof="0" dirty="0">
                <a:ln>
                  <a:noFill/>
                </a:ln>
                <a:solidFill>
                  <a:srgbClr val="000000"/>
                </a:solidFill>
                <a:effectLst/>
                <a:uLnTx/>
                <a:uFillTx/>
                <a:latin typeface="Inter"/>
              </a:rPr>
              <a:t>Kvalitetssäkrat</a:t>
            </a:r>
            <a:r>
              <a:rPr kumimoji="0" lang="sv-SE" sz="1400" b="0" i="0" strike="noStrike" kern="1200" cap="none" spc="0" normalizeH="0" baseline="0" noProof="0" dirty="0">
                <a:ln>
                  <a:noFill/>
                </a:ln>
                <a:solidFill>
                  <a:srgbClr val="000000"/>
                </a:solidFill>
                <a:effectLst/>
                <a:uLnTx/>
                <a:uFillTx/>
                <a:latin typeface="Inter"/>
              </a:rPr>
              <a:t> </a:t>
            </a:r>
            <a:br>
              <a:rPr kumimoji="0" lang="sv-SE" sz="1400" b="0" i="0" strike="noStrike" kern="1200" cap="none" spc="0" normalizeH="0" baseline="0" noProof="0" dirty="0">
                <a:ln>
                  <a:noFill/>
                </a:ln>
                <a:solidFill>
                  <a:srgbClr val="000000"/>
                </a:solidFill>
                <a:effectLst/>
                <a:uLnTx/>
                <a:uFillTx/>
                <a:latin typeface="Inter"/>
              </a:rPr>
            </a:br>
            <a:r>
              <a:rPr kumimoji="0" lang="sv-SE" sz="1400" b="0" i="0" strike="noStrike" kern="1200" cap="none" spc="0" normalizeH="0" baseline="0" noProof="0" dirty="0">
                <a:ln>
                  <a:noFill/>
                </a:ln>
                <a:solidFill>
                  <a:srgbClr val="000000"/>
                </a:solidFill>
                <a:effectLst/>
                <a:uLnTx/>
                <a:uFillTx/>
                <a:latin typeface="Inter"/>
              </a:rPr>
              <a:t>Vi erbjuder ett begränsat utbud av fonder (jämfört med andra som erbjuder tusentals)</a:t>
            </a:r>
          </a:p>
          <a:p>
            <a:pPr marR="0" lvl="0" algn="l" defTabSz="914400" eaLnBrk="1" fontAlgn="auto" latinLnBrk="0" hangingPunct="1">
              <a:lnSpc>
                <a:spcPct val="90000"/>
              </a:lnSpc>
              <a:spcBef>
                <a:spcPct val="0"/>
              </a:spcBef>
              <a:spcAft>
                <a:spcPts val="0"/>
              </a:spcAft>
              <a:buClrTx/>
              <a:buSzTx/>
              <a:tabLst/>
              <a:defRPr/>
            </a:pPr>
            <a:endParaRPr lang="sv-SE" sz="1400" b="0" dirty="0">
              <a:solidFill>
                <a:srgbClr val="000000"/>
              </a:solidFill>
              <a:latin typeface="Inter"/>
            </a:endParaRPr>
          </a:p>
          <a:p>
            <a:pPr marR="0" lvl="0" algn="l" defTabSz="914400" eaLnBrk="1" fontAlgn="auto" latinLnBrk="0" hangingPunct="1">
              <a:lnSpc>
                <a:spcPct val="90000"/>
              </a:lnSpc>
              <a:spcBef>
                <a:spcPct val="0"/>
              </a:spcBef>
              <a:spcAft>
                <a:spcPts val="0"/>
              </a:spcAft>
              <a:buClrTx/>
              <a:buSzTx/>
              <a:tabLst/>
              <a:defRPr/>
            </a:pPr>
            <a:r>
              <a:rPr lang="sv-SE" sz="1400" b="0" dirty="0">
                <a:solidFill>
                  <a:srgbClr val="000000"/>
                </a:solidFill>
                <a:latin typeface="Inter"/>
              </a:rPr>
              <a:t>	</a:t>
            </a:r>
            <a:endParaRPr kumimoji="0" lang="sv-SE" sz="1400" b="0" i="0" strike="noStrike" kern="1200" cap="none" spc="0" normalizeH="0" baseline="0" noProof="0" dirty="0">
              <a:ln>
                <a:noFill/>
              </a:ln>
              <a:solidFill>
                <a:srgbClr val="000000"/>
              </a:solidFill>
              <a:effectLst/>
              <a:uLnTx/>
              <a:uFillTx/>
              <a:latin typeface="Inter"/>
            </a:endParaRPr>
          </a:p>
        </p:txBody>
      </p:sp>
      <p:sp>
        <p:nvSpPr>
          <p:cNvPr id="2" name="Rubrik 1">
            <a:extLst>
              <a:ext uri="{FF2B5EF4-FFF2-40B4-BE49-F238E27FC236}">
                <a16:creationId xmlns:a16="http://schemas.microsoft.com/office/drawing/2014/main" id="{C0ACC60C-9B4E-8D68-E06D-864234195BC8}"/>
              </a:ext>
            </a:extLst>
          </p:cNvPr>
          <p:cNvSpPr>
            <a:spLocks noGrp="1"/>
          </p:cNvSpPr>
          <p:nvPr>
            <p:ph type="title"/>
          </p:nvPr>
        </p:nvSpPr>
        <p:spPr>
          <a:xfrm>
            <a:off x="6313615" y="465074"/>
            <a:ext cx="5642741" cy="860512"/>
          </a:xfrm>
        </p:spPr>
        <p:txBody>
          <a:bodyPr vert="horz" anchor="t"/>
          <a:lstStyle/>
          <a:p>
            <a:br>
              <a:rPr lang="sv-SE" dirty="0"/>
            </a:br>
            <a:r>
              <a:rPr lang="sv-SE" dirty="0"/>
              <a:t>Noga utvalt och välsorterat</a:t>
            </a:r>
            <a:br>
              <a:rPr lang="sv-SE" dirty="0"/>
            </a:br>
            <a:r>
              <a:rPr lang="sv-SE" dirty="0"/>
              <a:t>fondutbud</a:t>
            </a:r>
          </a:p>
        </p:txBody>
      </p:sp>
      <p:sp>
        <p:nvSpPr>
          <p:cNvPr id="6" name="Rubrik 1">
            <a:extLst>
              <a:ext uri="{FF2B5EF4-FFF2-40B4-BE49-F238E27FC236}">
                <a16:creationId xmlns:a16="http://schemas.microsoft.com/office/drawing/2014/main" id="{F8E9E952-C61E-8898-C357-9CC7CBCD930B}"/>
              </a:ext>
            </a:extLst>
          </p:cNvPr>
          <p:cNvSpPr txBox="1">
            <a:spLocks/>
          </p:cNvSpPr>
          <p:nvPr/>
        </p:nvSpPr>
        <p:spPr>
          <a:xfrm>
            <a:off x="665512" y="231458"/>
            <a:ext cx="5642741" cy="176015"/>
          </a:xfrm>
          <a:prstGeom prst="rect">
            <a:avLst/>
          </a:prstGeom>
        </p:spPr>
        <p:txBody>
          <a:bodyPr vert="horz" lIns="0" tIns="0" rIns="0" bIns="0" rtlCol="0" anchor="t" anchorCtr="0">
            <a:noAutofit/>
          </a:bodyPr>
          <a:lstStyle>
            <a:lvl1pPr algn="l" defTabSz="914400" rtl="0" eaLnBrk="1" latinLnBrk="0" hangingPunct="1">
              <a:lnSpc>
                <a:spcPct val="90000"/>
              </a:lnSpc>
              <a:spcBef>
                <a:spcPct val="0"/>
              </a:spcBef>
              <a:buNone/>
              <a:defRPr sz="3000" b="1" kern="1200">
                <a:solidFill>
                  <a:schemeClr val="tx1"/>
                </a:solidFill>
                <a:latin typeface="+mj-lt"/>
                <a:ea typeface="+mj-ea"/>
                <a:cs typeface="+mj-cs"/>
              </a:defRPr>
            </a:lvl1pPr>
          </a:lstStyle>
          <a:p>
            <a:r>
              <a:rPr lang="sv-SE" sz="1000" b="0" dirty="0">
                <a:latin typeface="+mn-lt"/>
              </a:rPr>
              <a:t>Fondutbud</a:t>
            </a:r>
          </a:p>
        </p:txBody>
      </p:sp>
    </p:spTree>
    <p:extLst>
      <p:ext uri="{BB962C8B-B14F-4D97-AF65-F5344CB8AC3E}">
        <p14:creationId xmlns:p14="http://schemas.microsoft.com/office/powerpoint/2010/main" val="135381498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aphicFrame>
        <p:nvGraphicFramePr>
          <p:cNvPr id="6" name="think-cell data - do not delete" hidden="1">
            <a:extLst>
              <a:ext uri="{FF2B5EF4-FFF2-40B4-BE49-F238E27FC236}">
                <a16:creationId xmlns:a16="http://schemas.microsoft.com/office/drawing/2014/main" id="{4E37A94B-9703-5921-BD77-E077B7FDDB75}"/>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9" imgW="404" imgH="405" progId="TCLayout.ActiveDocument.1">
                  <p:embed/>
                </p:oleObj>
              </mc:Choice>
              <mc:Fallback>
                <p:oleObj name="think-cell Slide" r:id="rId9" imgW="404" imgH="405" progId="TCLayout.ActiveDocument.1">
                  <p:embed/>
                  <p:pic>
                    <p:nvPicPr>
                      <p:cNvPr id="6" name="think-cell data - do not delete" hidden="1">
                        <a:extLst>
                          <a:ext uri="{FF2B5EF4-FFF2-40B4-BE49-F238E27FC236}">
                            <a16:creationId xmlns:a16="http://schemas.microsoft.com/office/drawing/2014/main" id="{4E37A94B-9703-5921-BD77-E077B7FDDB75}"/>
                          </a:ext>
                        </a:extLst>
                      </p:cNvPr>
                      <p:cNvPicPr/>
                      <p:nvPr/>
                    </p:nvPicPr>
                    <p:blipFill>
                      <a:blip r:embed="rId10"/>
                      <a:stretch>
                        <a:fillRect/>
                      </a:stretch>
                    </p:blipFill>
                    <p:spPr>
                      <a:xfrm>
                        <a:off x="1588" y="1588"/>
                        <a:ext cx="1588" cy="1588"/>
                      </a:xfrm>
                      <a:prstGeom prst="rect">
                        <a:avLst/>
                      </a:prstGeom>
                    </p:spPr>
                  </p:pic>
                </p:oleObj>
              </mc:Fallback>
            </mc:AlternateContent>
          </a:graphicData>
        </a:graphic>
      </p:graphicFrame>
      <p:sp>
        <p:nvSpPr>
          <p:cNvPr id="4" name="Platshållare för bildnummer 3">
            <a:extLst>
              <a:ext uri="{FF2B5EF4-FFF2-40B4-BE49-F238E27FC236}">
                <a16:creationId xmlns:a16="http://schemas.microsoft.com/office/drawing/2014/main" id="{E64AA778-67F3-3DA2-C357-ADC3B1DDF5F1}"/>
              </a:ext>
            </a:extLst>
          </p:cNvPr>
          <p:cNvSpPr>
            <a:spLocks noGrp="1"/>
          </p:cNvSpPr>
          <p:nvPr>
            <p:ph type="sldNum" sz="quarter" idx="15"/>
          </p:nvPr>
        </p:nvSpPr>
        <p:spPr/>
        <p:txBody>
          <a:bodyPr/>
          <a:lstStyle/>
          <a:p>
            <a:fld id="{F21AD1EF-0862-4970-85B2-DC445227086F}" type="slidenum">
              <a:rPr lang="sv-SE" smtClean="0"/>
              <a:pPr/>
              <a:t>7</a:t>
            </a:fld>
            <a:endParaRPr lang="sv-SE" dirty="0"/>
          </a:p>
        </p:txBody>
      </p:sp>
      <p:sp>
        <p:nvSpPr>
          <p:cNvPr id="2" name="Rubrik 1">
            <a:extLst>
              <a:ext uri="{FF2B5EF4-FFF2-40B4-BE49-F238E27FC236}">
                <a16:creationId xmlns:a16="http://schemas.microsoft.com/office/drawing/2014/main" id="{1FAFBDBD-16F4-2524-AF6B-FE8E25C6F01F}"/>
              </a:ext>
            </a:extLst>
          </p:cNvPr>
          <p:cNvSpPr>
            <a:spLocks noGrp="1"/>
          </p:cNvSpPr>
          <p:nvPr>
            <p:ph type="title"/>
          </p:nvPr>
        </p:nvSpPr>
        <p:spPr>
          <a:xfrm>
            <a:off x="6313616" y="465074"/>
            <a:ext cx="5346654" cy="860512"/>
          </a:xfrm>
        </p:spPr>
        <p:txBody>
          <a:bodyPr vert="horz" anchor="t"/>
          <a:lstStyle/>
          <a:p>
            <a:br>
              <a:rPr lang="sv-SE" dirty="0"/>
            </a:br>
            <a:r>
              <a:rPr lang="sv-SE" dirty="0"/>
              <a:t>Ovanligt hållbart fondutbud</a:t>
            </a:r>
          </a:p>
        </p:txBody>
      </p:sp>
      <p:pic>
        <p:nvPicPr>
          <p:cNvPr id="9" name="Picture 8">
            <a:extLst>
              <a:ext uri="{FF2B5EF4-FFF2-40B4-BE49-F238E27FC236}">
                <a16:creationId xmlns:a16="http://schemas.microsoft.com/office/drawing/2014/main" id="{A6F11175-A171-9E45-116A-E48CBAC44FD6}"/>
              </a:ext>
            </a:extLst>
          </p:cNvPr>
          <p:cNvPicPr>
            <a:picLocks noChangeAspect="1"/>
          </p:cNvPicPr>
          <p:nvPr/>
        </p:nvPicPr>
        <p:blipFill>
          <a:blip r:embed="rId11"/>
          <a:srcRect/>
          <a:stretch/>
        </p:blipFill>
        <p:spPr>
          <a:xfrm>
            <a:off x="663256" y="532099"/>
            <a:ext cx="5346655" cy="5346655"/>
          </a:xfrm>
          <a:prstGeom prst="roundRect">
            <a:avLst>
              <a:gd name="adj" fmla="val 3505"/>
            </a:avLst>
          </a:prstGeom>
          <a:effectLst/>
        </p:spPr>
      </p:pic>
      <p:graphicFrame>
        <p:nvGraphicFramePr>
          <p:cNvPr id="94" name="Chart 93">
            <a:extLst>
              <a:ext uri="{FF2B5EF4-FFF2-40B4-BE49-F238E27FC236}">
                <a16:creationId xmlns:a16="http://schemas.microsoft.com/office/drawing/2014/main" id="{05A456BD-FE09-8B2C-B786-081B49374403}"/>
              </a:ext>
            </a:extLst>
          </p:cNvPr>
          <p:cNvGraphicFramePr/>
          <p:nvPr>
            <p:custDataLst>
              <p:tags r:id="rId2"/>
            </p:custDataLst>
            <p:extLst>
              <p:ext uri="{D42A27DB-BD31-4B8C-83A1-F6EECF244321}">
                <p14:modId xmlns:p14="http://schemas.microsoft.com/office/powerpoint/2010/main" val="1429376185"/>
              </p:ext>
            </p:extLst>
          </p:nvPr>
        </p:nvGraphicFramePr>
        <p:xfrm>
          <a:off x="9420137" y="2457450"/>
          <a:ext cx="2438400" cy="2765425"/>
        </p:xfrm>
        <a:graphic>
          <a:graphicData uri="http://schemas.openxmlformats.org/drawingml/2006/chart">
            <c:chart xmlns:c="http://schemas.openxmlformats.org/drawingml/2006/chart" xmlns:r="http://schemas.openxmlformats.org/officeDocument/2006/relationships" r:id="rId12"/>
          </a:graphicData>
        </a:graphic>
      </p:graphicFrame>
      <p:sp>
        <p:nvSpPr>
          <p:cNvPr id="14" name="Platshållare för text 2">
            <a:extLst>
              <a:ext uri="{FF2B5EF4-FFF2-40B4-BE49-F238E27FC236}">
                <a16:creationId xmlns:a16="http://schemas.microsoft.com/office/drawing/2014/main" id="{A2A5E966-05EB-0D8B-C168-E4AA77BB3C53}"/>
              </a:ext>
            </a:extLst>
          </p:cNvPr>
          <p:cNvSpPr>
            <a:spLocks noGrp="1"/>
          </p:cNvSpPr>
          <p:nvPr>
            <p:custDataLst>
              <p:tags r:id="rId3"/>
            </p:custDataLst>
          </p:nvPr>
        </p:nvSpPr>
        <p:spPr bwMode="auto">
          <a:xfrm>
            <a:off x="9699537" y="5199063"/>
            <a:ext cx="744538" cy="469900"/>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square" lIns="0" tIns="0" rIns="0" bIns="0" rtlCol="0" anchor="t">
            <a:noAutofit/>
          </a:bodyPr>
          <a:lstStyle>
            <a:lvl1pPr marL="195263" indent="-195263" algn="l" defTabSz="914400" rtl="0" eaLnBrk="1" latinLnBrk="0" hangingPunct="1">
              <a:lnSpc>
                <a:spcPct val="110000"/>
              </a:lnSpc>
              <a:spcBef>
                <a:spcPts val="1000"/>
              </a:spcBef>
              <a:spcAft>
                <a:spcPts val="600"/>
              </a:spcAft>
              <a:buClrTx/>
              <a:buFont typeface="Arial" panose="020B0604020202020204" pitchFamily="34" charset="0"/>
              <a:buChar char="•"/>
              <a:defRPr sz="1600" kern="1200">
                <a:solidFill>
                  <a:schemeClr val="tx1"/>
                </a:solidFill>
                <a:latin typeface="+mn-lt"/>
                <a:ea typeface="+mn-ea"/>
                <a:cs typeface="+mn-cs"/>
              </a:defRPr>
            </a:lvl1pPr>
            <a:lvl2pPr marL="355600" indent="-153988" algn="l" defTabSz="914400" rtl="0" eaLnBrk="1" latinLnBrk="0" hangingPunct="1">
              <a:lnSpc>
                <a:spcPct val="110000"/>
              </a:lnSpc>
              <a:spcBef>
                <a:spcPts val="0"/>
              </a:spcBef>
              <a:spcAft>
                <a:spcPts val="500"/>
              </a:spcAft>
              <a:buClrTx/>
              <a:buFont typeface="Arial" panose="020B0604020202020204" pitchFamily="34" charset="0"/>
              <a:buChar char="•"/>
              <a:defRPr sz="1400" kern="1200">
                <a:solidFill>
                  <a:schemeClr val="tx1"/>
                </a:solidFill>
                <a:latin typeface="+mn-lt"/>
                <a:ea typeface="+mn-ea"/>
                <a:cs typeface="+mn-cs"/>
              </a:defRPr>
            </a:lvl2pPr>
            <a:lvl3pPr marL="539750" indent="-184150" algn="l" defTabSz="914400" rtl="0" eaLnBrk="1" latinLnBrk="0" hangingPunct="1">
              <a:lnSpc>
                <a:spcPct val="110000"/>
              </a:lnSpc>
              <a:spcBef>
                <a:spcPts val="0"/>
              </a:spcBef>
              <a:spcAft>
                <a:spcPts val="500"/>
              </a:spcAft>
              <a:buClrTx/>
              <a:buFont typeface="Arial" panose="020B0604020202020204" pitchFamily="34" charset="0"/>
              <a:buChar char="•"/>
              <a:defRPr sz="1200" kern="1200">
                <a:solidFill>
                  <a:schemeClr val="tx1"/>
                </a:solidFill>
                <a:latin typeface="+mn-lt"/>
                <a:ea typeface="+mn-ea"/>
                <a:cs typeface="+mn-cs"/>
              </a:defRPr>
            </a:lvl3pPr>
            <a:lvl4pPr marL="719138" indent="-179388" algn="l" defTabSz="914400" rtl="0" eaLnBrk="1" latinLnBrk="0" hangingPunct="1">
              <a:lnSpc>
                <a:spcPct val="110000"/>
              </a:lnSpc>
              <a:spcBef>
                <a:spcPts val="0"/>
              </a:spcBef>
              <a:spcAft>
                <a:spcPts val="500"/>
              </a:spcAft>
              <a:buClrTx/>
              <a:buFont typeface="Arial" panose="020B0604020202020204" pitchFamily="34" charset="0"/>
              <a:buChar char="•"/>
              <a:defRPr sz="1100" kern="1200">
                <a:solidFill>
                  <a:schemeClr val="tx1"/>
                </a:solidFill>
                <a:latin typeface="+mn-lt"/>
                <a:ea typeface="+mn-ea"/>
                <a:cs typeface="+mn-cs"/>
              </a:defRPr>
            </a:lvl4pPr>
            <a:lvl5pPr marL="896938" indent="-177800" algn="l" defTabSz="914400" rtl="0" eaLnBrk="1" latinLnBrk="0" hangingPunct="1">
              <a:lnSpc>
                <a:spcPct val="110000"/>
              </a:lnSpc>
              <a:spcBef>
                <a:spcPts val="0"/>
              </a:spcBef>
              <a:spcAft>
                <a:spcPts val="500"/>
              </a:spcAft>
              <a:buClrTx/>
              <a:buFont typeface="Arial" panose="020B0604020202020204" pitchFamily="34" charset="0"/>
              <a:buChar char="•"/>
              <a:defRPr sz="11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lgn="ctr">
              <a:spcBef>
                <a:spcPct val="0"/>
              </a:spcBef>
              <a:spcAft>
                <a:spcPct val="0"/>
              </a:spcAft>
              <a:buNone/>
            </a:pPr>
            <a:fld id="{E571F470-8CE6-4225-A886-80E90A882268}" type="datetime'''A''n''''del'''' ''''av'''' ''''k''a''pit''al''''''et'''">
              <a:rPr lang="sv-SE" altLang="en-US" sz="1000" smtClean="0"/>
              <a:pPr/>
              <a:t>Andel av kapitalet</a:t>
            </a:fld>
            <a:endParaRPr lang="sv-SE" sz="1000" dirty="0"/>
          </a:p>
        </p:txBody>
      </p:sp>
      <p:sp>
        <p:nvSpPr>
          <p:cNvPr id="53" name="Platshållare för text 2">
            <a:extLst>
              <a:ext uri="{FF2B5EF4-FFF2-40B4-BE49-F238E27FC236}">
                <a16:creationId xmlns:a16="http://schemas.microsoft.com/office/drawing/2014/main" id="{17FB7A23-E652-0EFD-1D45-D6A4C3BB8010}"/>
              </a:ext>
            </a:extLst>
          </p:cNvPr>
          <p:cNvSpPr>
            <a:spLocks noGrp="1"/>
          </p:cNvSpPr>
          <p:nvPr>
            <p:custDataLst>
              <p:tags r:id="rId4"/>
            </p:custDataLst>
          </p:nvPr>
        </p:nvSpPr>
        <p:spPr bwMode="auto">
          <a:xfrm>
            <a:off x="10836187" y="5199063"/>
            <a:ext cx="744538" cy="469900"/>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square" lIns="0" tIns="0" rIns="0" bIns="0" rtlCol="0" anchor="t">
            <a:noAutofit/>
          </a:bodyPr>
          <a:lstStyle>
            <a:lvl1pPr marL="195263" indent="-195263" algn="l" defTabSz="914400" rtl="0" eaLnBrk="1" latinLnBrk="0" hangingPunct="1">
              <a:lnSpc>
                <a:spcPct val="110000"/>
              </a:lnSpc>
              <a:spcBef>
                <a:spcPts val="1000"/>
              </a:spcBef>
              <a:spcAft>
                <a:spcPts val="600"/>
              </a:spcAft>
              <a:buClrTx/>
              <a:buFont typeface="Arial" panose="020B0604020202020204" pitchFamily="34" charset="0"/>
              <a:buChar char="•"/>
              <a:defRPr sz="1600" kern="1200">
                <a:solidFill>
                  <a:schemeClr val="tx1"/>
                </a:solidFill>
                <a:latin typeface="+mn-lt"/>
                <a:ea typeface="+mn-ea"/>
                <a:cs typeface="+mn-cs"/>
              </a:defRPr>
            </a:lvl1pPr>
            <a:lvl2pPr marL="355600" indent="-153988" algn="l" defTabSz="914400" rtl="0" eaLnBrk="1" latinLnBrk="0" hangingPunct="1">
              <a:lnSpc>
                <a:spcPct val="110000"/>
              </a:lnSpc>
              <a:spcBef>
                <a:spcPts val="0"/>
              </a:spcBef>
              <a:spcAft>
                <a:spcPts val="500"/>
              </a:spcAft>
              <a:buClrTx/>
              <a:buFont typeface="Arial" panose="020B0604020202020204" pitchFamily="34" charset="0"/>
              <a:buChar char="•"/>
              <a:defRPr sz="1400" kern="1200">
                <a:solidFill>
                  <a:schemeClr val="tx1"/>
                </a:solidFill>
                <a:latin typeface="+mn-lt"/>
                <a:ea typeface="+mn-ea"/>
                <a:cs typeface="+mn-cs"/>
              </a:defRPr>
            </a:lvl2pPr>
            <a:lvl3pPr marL="539750" indent="-184150" algn="l" defTabSz="914400" rtl="0" eaLnBrk="1" latinLnBrk="0" hangingPunct="1">
              <a:lnSpc>
                <a:spcPct val="110000"/>
              </a:lnSpc>
              <a:spcBef>
                <a:spcPts val="0"/>
              </a:spcBef>
              <a:spcAft>
                <a:spcPts val="500"/>
              </a:spcAft>
              <a:buClrTx/>
              <a:buFont typeface="Arial" panose="020B0604020202020204" pitchFamily="34" charset="0"/>
              <a:buChar char="•"/>
              <a:defRPr sz="1200" kern="1200">
                <a:solidFill>
                  <a:schemeClr val="tx1"/>
                </a:solidFill>
                <a:latin typeface="+mn-lt"/>
                <a:ea typeface="+mn-ea"/>
                <a:cs typeface="+mn-cs"/>
              </a:defRPr>
            </a:lvl3pPr>
            <a:lvl4pPr marL="719138" indent="-179388" algn="l" defTabSz="914400" rtl="0" eaLnBrk="1" latinLnBrk="0" hangingPunct="1">
              <a:lnSpc>
                <a:spcPct val="110000"/>
              </a:lnSpc>
              <a:spcBef>
                <a:spcPts val="0"/>
              </a:spcBef>
              <a:spcAft>
                <a:spcPts val="500"/>
              </a:spcAft>
              <a:buClrTx/>
              <a:buFont typeface="Arial" panose="020B0604020202020204" pitchFamily="34" charset="0"/>
              <a:buChar char="•"/>
              <a:defRPr sz="1100" kern="1200">
                <a:solidFill>
                  <a:schemeClr val="tx1"/>
                </a:solidFill>
                <a:latin typeface="+mn-lt"/>
                <a:ea typeface="+mn-ea"/>
                <a:cs typeface="+mn-cs"/>
              </a:defRPr>
            </a:lvl4pPr>
            <a:lvl5pPr marL="896938" indent="-177800" algn="l" defTabSz="914400" rtl="0" eaLnBrk="1" latinLnBrk="0" hangingPunct="1">
              <a:lnSpc>
                <a:spcPct val="110000"/>
              </a:lnSpc>
              <a:spcBef>
                <a:spcPts val="0"/>
              </a:spcBef>
              <a:spcAft>
                <a:spcPts val="500"/>
              </a:spcAft>
              <a:buClrTx/>
              <a:buFont typeface="Arial" panose="020B0604020202020204" pitchFamily="34" charset="0"/>
              <a:buChar char="•"/>
              <a:defRPr sz="11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lgn="ctr">
              <a:spcBef>
                <a:spcPct val="0"/>
              </a:spcBef>
              <a:spcAft>
                <a:spcPct val="0"/>
              </a:spcAft>
              <a:buNone/>
            </a:pPr>
            <a:fld id="{5E266A3F-C2F8-45E0-863A-3F8088566BB8}" type="datetime'''''''''''''''A''ndel a''''''''''''v ''''fo''nde''''''r'">
              <a:rPr lang="sv-SE" altLang="en-US" sz="1000" smtClean="0"/>
              <a:pPr/>
              <a:t>Andel av fonder</a:t>
            </a:fld>
            <a:endParaRPr lang="sv-SE" sz="1000" dirty="0"/>
          </a:p>
        </p:txBody>
      </p:sp>
      <p:sp>
        <p:nvSpPr>
          <p:cNvPr id="64" name="Platshållare för text 2">
            <a:extLst>
              <a:ext uri="{FF2B5EF4-FFF2-40B4-BE49-F238E27FC236}">
                <a16:creationId xmlns:a16="http://schemas.microsoft.com/office/drawing/2014/main" id="{C086DD26-82F1-C31C-70AA-CD0DCF1C9A51}"/>
              </a:ext>
            </a:extLst>
          </p:cNvPr>
          <p:cNvSpPr>
            <a:spLocks noGrp="1"/>
          </p:cNvSpPr>
          <p:nvPr>
            <p:custDataLst>
              <p:tags r:id="rId5"/>
            </p:custDataLst>
          </p:nvPr>
        </p:nvSpPr>
        <p:spPr bwMode="gray">
          <a:xfrm>
            <a:off x="9783675" y="2279650"/>
            <a:ext cx="574675" cy="234950"/>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25400" tIns="0" rIns="25400" bIns="0" rtlCol="0" anchor="b">
            <a:noAutofit/>
          </a:bodyPr>
          <a:lstStyle>
            <a:lvl1pPr marL="195263" indent="-195263" algn="l" defTabSz="914400" rtl="0" eaLnBrk="1" latinLnBrk="0" hangingPunct="1">
              <a:lnSpc>
                <a:spcPct val="110000"/>
              </a:lnSpc>
              <a:spcBef>
                <a:spcPts val="1000"/>
              </a:spcBef>
              <a:spcAft>
                <a:spcPts val="600"/>
              </a:spcAft>
              <a:buClrTx/>
              <a:buFont typeface="Arial" panose="020B0604020202020204" pitchFamily="34" charset="0"/>
              <a:buChar char="•"/>
              <a:defRPr sz="1600" kern="1200">
                <a:solidFill>
                  <a:schemeClr val="tx1"/>
                </a:solidFill>
                <a:latin typeface="+mn-lt"/>
                <a:ea typeface="+mn-ea"/>
                <a:cs typeface="+mn-cs"/>
              </a:defRPr>
            </a:lvl1pPr>
            <a:lvl2pPr marL="355600" indent="-153988" algn="l" defTabSz="914400" rtl="0" eaLnBrk="1" latinLnBrk="0" hangingPunct="1">
              <a:lnSpc>
                <a:spcPct val="110000"/>
              </a:lnSpc>
              <a:spcBef>
                <a:spcPts val="0"/>
              </a:spcBef>
              <a:spcAft>
                <a:spcPts val="500"/>
              </a:spcAft>
              <a:buClrTx/>
              <a:buFont typeface="Arial" panose="020B0604020202020204" pitchFamily="34" charset="0"/>
              <a:buChar char="•"/>
              <a:defRPr sz="1400" kern="1200">
                <a:solidFill>
                  <a:schemeClr val="tx1"/>
                </a:solidFill>
                <a:latin typeface="+mn-lt"/>
                <a:ea typeface="+mn-ea"/>
                <a:cs typeface="+mn-cs"/>
              </a:defRPr>
            </a:lvl2pPr>
            <a:lvl3pPr marL="539750" indent="-184150" algn="l" defTabSz="914400" rtl="0" eaLnBrk="1" latinLnBrk="0" hangingPunct="1">
              <a:lnSpc>
                <a:spcPct val="110000"/>
              </a:lnSpc>
              <a:spcBef>
                <a:spcPts val="0"/>
              </a:spcBef>
              <a:spcAft>
                <a:spcPts val="500"/>
              </a:spcAft>
              <a:buClrTx/>
              <a:buFont typeface="Arial" panose="020B0604020202020204" pitchFamily="34" charset="0"/>
              <a:buChar char="•"/>
              <a:defRPr sz="1200" kern="1200">
                <a:solidFill>
                  <a:schemeClr val="tx1"/>
                </a:solidFill>
                <a:latin typeface="+mn-lt"/>
                <a:ea typeface="+mn-ea"/>
                <a:cs typeface="+mn-cs"/>
              </a:defRPr>
            </a:lvl3pPr>
            <a:lvl4pPr marL="719138" indent="-179388" algn="l" defTabSz="914400" rtl="0" eaLnBrk="1" latinLnBrk="0" hangingPunct="1">
              <a:lnSpc>
                <a:spcPct val="110000"/>
              </a:lnSpc>
              <a:spcBef>
                <a:spcPts val="0"/>
              </a:spcBef>
              <a:spcAft>
                <a:spcPts val="500"/>
              </a:spcAft>
              <a:buClrTx/>
              <a:buFont typeface="Arial" panose="020B0604020202020204" pitchFamily="34" charset="0"/>
              <a:buChar char="•"/>
              <a:defRPr sz="1100" kern="1200">
                <a:solidFill>
                  <a:schemeClr val="tx1"/>
                </a:solidFill>
                <a:latin typeface="+mn-lt"/>
                <a:ea typeface="+mn-ea"/>
                <a:cs typeface="+mn-cs"/>
              </a:defRPr>
            </a:lvl4pPr>
            <a:lvl5pPr marL="896938" indent="-177800" algn="l" defTabSz="914400" rtl="0" eaLnBrk="1" latinLnBrk="0" hangingPunct="1">
              <a:lnSpc>
                <a:spcPct val="110000"/>
              </a:lnSpc>
              <a:spcBef>
                <a:spcPts val="0"/>
              </a:spcBef>
              <a:spcAft>
                <a:spcPts val="500"/>
              </a:spcAft>
              <a:buClrTx/>
              <a:buFont typeface="Arial" panose="020B0604020202020204" pitchFamily="34" charset="0"/>
              <a:buChar char="•"/>
              <a:defRPr sz="11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lgn="ctr">
              <a:spcBef>
                <a:spcPct val="0"/>
              </a:spcBef>
              <a:spcAft>
                <a:spcPct val="0"/>
              </a:spcAft>
              <a:buNone/>
            </a:pPr>
            <a:fld id="{94AA6C0A-9CB0-4863-8A91-586B9FBC0B74}" type="datetime'''99.''''''''''''''''''''''''''''''''''''''''''''''5''''%'''''">
              <a:rPr lang="sv-SE" altLang="en-US" sz="1400" smtClean="0"/>
              <a:pPr/>
              <a:t>99.5%</a:t>
            </a:fld>
            <a:endParaRPr lang="sv-SE" sz="1400" dirty="0"/>
          </a:p>
        </p:txBody>
      </p:sp>
      <p:sp>
        <p:nvSpPr>
          <p:cNvPr id="77" name="Platshållare för text 2">
            <a:extLst>
              <a:ext uri="{FF2B5EF4-FFF2-40B4-BE49-F238E27FC236}">
                <a16:creationId xmlns:a16="http://schemas.microsoft.com/office/drawing/2014/main" id="{324CB556-996D-3A00-D1A0-16E194095BA7}"/>
              </a:ext>
            </a:extLst>
          </p:cNvPr>
          <p:cNvSpPr>
            <a:spLocks noGrp="1"/>
          </p:cNvSpPr>
          <p:nvPr>
            <p:custDataLst>
              <p:tags r:id="rId6"/>
            </p:custDataLst>
          </p:nvPr>
        </p:nvSpPr>
        <p:spPr bwMode="gray">
          <a:xfrm>
            <a:off x="11001286" y="2397125"/>
            <a:ext cx="414338" cy="234950"/>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25400" tIns="0" rIns="25400" bIns="0" rtlCol="0" anchor="b">
            <a:noAutofit/>
          </a:bodyPr>
          <a:lstStyle>
            <a:lvl1pPr marL="195263" indent="-195263" algn="l" defTabSz="914400" rtl="0" eaLnBrk="1" latinLnBrk="0" hangingPunct="1">
              <a:lnSpc>
                <a:spcPct val="110000"/>
              </a:lnSpc>
              <a:spcBef>
                <a:spcPts val="1000"/>
              </a:spcBef>
              <a:spcAft>
                <a:spcPts val="600"/>
              </a:spcAft>
              <a:buClrTx/>
              <a:buFont typeface="Arial" panose="020B0604020202020204" pitchFamily="34" charset="0"/>
              <a:buChar char="•"/>
              <a:defRPr sz="1600" kern="1200">
                <a:solidFill>
                  <a:schemeClr val="tx1"/>
                </a:solidFill>
                <a:latin typeface="+mn-lt"/>
                <a:ea typeface="+mn-ea"/>
                <a:cs typeface="+mn-cs"/>
              </a:defRPr>
            </a:lvl1pPr>
            <a:lvl2pPr marL="355600" indent="-153988" algn="l" defTabSz="914400" rtl="0" eaLnBrk="1" latinLnBrk="0" hangingPunct="1">
              <a:lnSpc>
                <a:spcPct val="110000"/>
              </a:lnSpc>
              <a:spcBef>
                <a:spcPts val="0"/>
              </a:spcBef>
              <a:spcAft>
                <a:spcPts val="500"/>
              </a:spcAft>
              <a:buClrTx/>
              <a:buFont typeface="Arial" panose="020B0604020202020204" pitchFamily="34" charset="0"/>
              <a:buChar char="•"/>
              <a:defRPr sz="1400" kern="1200">
                <a:solidFill>
                  <a:schemeClr val="tx1"/>
                </a:solidFill>
                <a:latin typeface="+mn-lt"/>
                <a:ea typeface="+mn-ea"/>
                <a:cs typeface="+mn-cs"/>
              </a:defRPr>
            </a:lvl2pPr>
            <a:lvl3pPr marL="539750" indent="-184150" algn="l" defTabSz="914400" rtl="0" eaLnBrk="1" latinLnBrk="0" hangingPunct="1">
              <a:lnSpc>
                <a:spcPct val="110000"/>
              </a:lnSpc>
              <a:spcBef>
                <a:spcPts val="0"/>
              </a:spcBef>
              <a:spcAft>
                <a:spcPts val="500"/>
              </a:spcAft>
              <a:buClrTx/>
              <a:buFont typeface="Arial" panose="020B0604020202020204" pitchFamily="34" charset="0"/>
              <a:buChar char="•"/>
              <a:defRPr sz="1200" kern="1200">
                <a:solidFill>
                  <a:schemeClr val="tx1"/>
                </a:solidFill>
                <a:latin typeface="+mn-lt"/>
                <a:ea typeface="+mn-ea"/>
                <a:cs typeface="+mn-cs"/>
              </a:defRPr>
            </a:lvl3pPr>
            <a:lvl4pPr marL="719138" indent="-179388" algn="l" defTabSz="914400" rtl="0" eaLnBrk="1" latinLnBrk="0" hangingPunct="1">
              <a:lnSpc>
                <a:spcPct val="110000"/>
              </a:lnSpc>
              <a:spcBef>
                <a:spcPts val="0"/>
              </a:spcBef>
              <a:spcAft>
                <a:spcPts val="500"/>
              </a:spcAft>
              <a:buClrTx/>
              <a:buFont typeface="Arial" panose="020B0604020202020204" pitchFamily="34" charset="0"/>
              <a:buChar char="•"/>
              <a:defRPr sz="1100" kern="1200">
                <a:solidFill>
                  <a:schemeClr val="tx1"/>
                </a:solidFill>
                <a:latin typeface="+mn-lt"/>
                <a:ea typeface="+mn-ea"/>
                <a:cs typeface="+mn-cs"/>
              </a:defRPr>
            </a:lvl4pPr>
            <a:lvl5pPr marL="896938" indent="-177800" algn="l" defTabSz="914400" rtl="0" eaLnBrk="1" latinLnBrk="0" hangingPunct="1">
              <a:lnSpc>
                <a:spcPct val="110000"/>
              </a:lnSpc>
              <a:spcBef>
                <a:spcPts val="0"/>
              </a:spcBef>
              <a:spcAft>
                <a:spcPts val="500"/>
              </a:spcAft>
              <a:buClrTx/>
              <a:buFont typeface="Arial" panose="020B0604020202020204" pitchFamily="34" charset="0"/>
              <a:buChar char="•"/>
              <a:defRPr sz="11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lgn="ctr">
              <a:spcBef>
                <a:spcPct val="0"/>
              </a:spcBef>
              <a:spcAft>
                <a:spcPct val="0"/>
              </a:spcAft>
              <a:buNone/>
            </a:pPr>
            <a:fld id="{B9F8DB2B-3930-4EB4-B972-DE975FCB10A5}" type="datetime'''''9''''''''''''''''''''''''''''''5'''''''">
              <a:rPr lang="sv-SE" altLang="en-US" sz="1400" smtClean="0">
                <a:effectLst/>
              </a:rPr>
              <a:pPr marL="0" lvl="0" indent="0" algn="ctr">
                <a:spcBef>
                  <a:spcPct val="0"/>
                </a:spcBef>
                <a:spcAft>
                  <a:spcPct val="0"/>
                </a:spcAft>
                <a:buNone/>
              </a:pPr>
              <a:t>95</a:t>
            </a:fld>
            <a:r>
              <a:rPr lang="sv-SE" altLang="en-US" sz="1400" dirty="0">
                <a:effectLst/>
              </a:rPr>
              <a:t>%</a:t>
            </a:r>
            <a:endParaRPr lang="sv-SE" sz="1400" dirty="0"/>
          </a:p>
        </p:txBody>
      </p:sp>
      <p:sp>
        <p:nvSpPr>
          <p:cNvPr id="84" name="Speech Bubble: Rectangle 83">
            <a:extLst>
              <a:ext uri="{FF2B5EF4-FFF2-40B4-BE49-F238E27FC236}">
                <a16:creationId xmlns:a16="http://schemas.microsoft.com/office/drawing/2014/main" id="{CD207584-6FE5-C479-64CF-546FF4AF8220}"/>
              </a:ext>
            </a:extLst>
          </p:cNvPr>
          <p:cNvSpPr/>
          <p:nvPr/>
        </p:nvSpPr>
        <p:spPr>
          <a:xfrm>
            <a:off x="10071012" y="1524000"/>
            <a:ext cx="1458128" cy="622300"/>
          </a:xfrm>
          <a:prstGeom prst="wedgeRoundRectCallout">
            <a:avLst>
              <a:gd name="adj1" fmla="val 19892"/>
              <a:gd name="adj2" fmla="val 78699"/>
              <a:gd name="adj3" fmla="val 16667"/>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v-SE" sz="1400" dirty="0">
                <a:solidFill>
                  <a:schemeClr val="tx1"/>
                </a:solidFill>
              </a:rPr>
              <a:t>               81%</a:t>
            </a:r>
          </a:p>
        </p:txBody>
      </p:sp>
      <p:pic>
        <p:nvPicPr>
          <p:cNvPr id="1026" name="Picture 2" descr="Tjänstepensionslösningar för företag och privatpersoner | spp.se">
            <a:extLst>
              <a:ext uri="{FF2B5EF4-FFF2-40B4-BE49-F238E27FC236}">
                <a16:creationId xmlns:a16="http://schemas.microsoft.com/office/drawing/2014/main" id="{FEFE6F35-7004-2219-511A-DD24F59B9727}"/>
              </a:ext>
            </a:extLst>
          </p:cNvPr>
          <p:cNvPicPr>
            <a:picLocks noChangeAspect="1" noChangeArrowheads="1"/>
          </p:cNvPicPr>
          <p:nvPr/>
        </p:nvPicPr>
        <p:blipFill rotWithShape="1">
          <a:blip r:embed="rId13">
            <a:clrChange>
              <a:clrFrom>
                <a:srgbClr val="FFFFFF"/>
              </a:clrFrom>
              <a:clrTo>
                <a:srgbClr val="FFFFFF">
                  <a:alpha val="0"/>
                </a:srgbClr>
              </a:clrTo>
            </a:clrChange>
            <a:extLst>
              <a:ext uri="{28A0092B-C50C-407E-A947-70E740481C1C}">
                <a14:useLocalDpi xmlns:a14="http://schemas.microsoft.com/office/drawing/2010/main" val="0"/>
              </a:ext>
            </a:extLst>
          </a:blip>
          <a:srcRect r="56439" b="20876"/>
          <a:stretch/>
        </p:blipFill>
        <p:spPr bwMode="auto">
          <a:xfrm>
            <a:off x="10354080" y="1720833"/>
            <a:ext cx="503842" cy="227052"/>
          </a:xfrm>
          <a:prstGeom prst="rect">
            <a:avLst/>
          </a:prstGeom>
          <a:noFill/>
          <a:extLst>
            <a:ext uri="{909E8E84-426E-40DD-AFC4-6F175D3DCCD1}">
              <a14:hiddenFill xmlns:a14="http://schemas.microsoft.com/office/drawing/2010/main">
                <a:solidFill>
                  <a:srgbClr val="FFFFFF"/>
                </a:solidFill>
              </a14:hiddenFill>
            </a:ext>
          </a:extLst>
        </p:spPr>
      </p:pic>
      <p:sp>
        <p:nvSpPr>
          <p:cNvPr id="88" name="Rubrik 1">
            <a:extLst>
              <a:ext uri="{FF2B5EF4-FFF2-40B4-BE49-F238E27FC236}">
                <a16:creationId xmlns:a16="http://schemas.microsoft.com/office/drawing/2014/main" id="{EB3CDEC4-32B1-0712-5909-B1C4F595AAC0}"/>
              </a:ext>
            </a:extLst>
          </p:cNvPr>
          <p:cNvSpPr txBox="1">
            <a:spLocks/>
          </p:cNvSpPr>
          <p:nvPr/>
        </p:nvSpPr>
        <p:spPr>
          <a:xfrm>
            <a:off x="6333715" y="1524000"/>
            <a:ext cx="2895941" cy="3253398"/>
          </a:xfrm>
          <a:prstGeom prst="rect">
            <a:avLst/>
          </a:prstGeom>
        </p:spPr>
        <p:txBody>
          <a:bodyPr vert="horz" lIns="0" tIns="0" rIns="0" bIns="0" rtlCol="0" anchor="t" anchorCtr="0">
            <a:noAutofit/>
          </a:bodyPr>
          <a:lstStyle>
            <a:lvl1pPr algn="l" defTabSz="914400" rtl="0" eaLnBrk="1" latinLnBrk="0" hangingPunct="1">
              <a:lnSpc>
                <a:spcPct val="90000"/>
              </a:lnSpc>
              <a:spcBef>
                <a:spcPct val="0"/>
              </a:spcBef>
              <a:buNone/>
              <a:defRPr sz="3000" b="1" kern="1200">
                <a:solidFill>
                  <a:schemeClr val="tx1"/>
                </a:solidFill>
                <a:latin typeface="+mj-lt"/>
                <a:ea typeface="+mj-ea"/>
                <a:cs typeface="+mj-cs"/>
              </a:defRPr>
            </a:lvl1pPr>
          </a:lstStyle>
          <a:p>
            <a:r>
              <a:rPr lang="sv-SE" sz="1400" b="0" dirty="0">
                <a:latin typeface="+mn-lt"/>
              </a:rPr>
              <a:t>Vi vill inte bara prata brett om hållbarhet utan vara hållbara – på riktigt. Därför fokuserar vi på tre områden:</a:t>
            </a:r>
          </a:p>
          <a:p>
            <a:endParaRPr lang="sv-SE" sz="1400" b="0" dirty="0">
              <a:latin typeface="+mn-lt"/>
            </a:endParaRPr>
          </a:p>
          <a:p>
            <a:pPr marL="285750" indent="-285750">
              <a:buFont typeface="Arial" panose="020B0604020202020204" pitchFamily="34" charset="0"/>
              <a:buChar char="•"/>
            </a:pPr>
            <a:r>
              <a:rPr lang="sv-SE" sz="1400" b="0" dirty="0">
                <a:latin typeface="+mn-lt"/>
              </a:rPr>
              <a:t>Hållbara fonder</a:t>
            </a:r>
          </a:p>
          <a:p>
            <a:pPr marL="285750" indent="-285750">
              <a:spcBef>
                <a:spcPts val="600"/>
              </a:spcBef>
              <a:buFont typeface="Arial" panose="020B0604020202020204" pitchFamily="34" charset="0"/>
              <a:buChar char="•"/>
            </a:pPr>
            <a:r>
              <a:rPr lang="sv-SE" sz="1400" b="0" dirty="0">
                <a:latin typeface="+mn-lt"/>
              </a:rPr>
              <a:t>Hållbara partners</a:t>
            </a:r>
          </a:p>
          <a:p>
            <a:pPr marL="285750" indent="-285750">
              <a:spcBef>
                <a:spcPts val="600"/>
              </a:spcBef>
              <a:buFont typeface="Arial" panose="020B0604020202020204" pitchFamily="34" charset="0"/>
              <a:buChar char="•"/>
            </a:pPr>
            <a:r>
              <a:rPr lang="sv-SE" sz="1400" b="0" dirty="0">
                <a:latin typeface="+mn-lt"/>
              </a:rPr>
              <a:t>Ett hållbart Futur</a:t>
            </a:r>
            <a:br>
              <a:rPr lang="sv-SE" sz="1400" b="0" dirty="0">
                <a:latin typeface="+mn-lt"/>
              </a:rPr>
            </a:br>
            <a:r>
              <a:rPr lang="sv-SE" sz="1400" b="0" dirty="0">
                <a:latin typeface="+mn-lt"/>
              </a:rPr>
              <a:t>(att vara få anställda (&lt;100) som vi tar väl hand om, nu och i framtiden)</a:t>
            </a:r>
          </a:p>
        </p:txBody>
      </p:sp>
      <p:sp>
        <p:nvSpPr>
          <p:cNvPr id="92" name="Rubrik 1">
            <a:extLst>
              <a:ext uri="{FF2B5EF4-FFF2-40B4-BE49-F238E27FC236}">
                <a16:creationId xmlns:a16="http://schemas.microsoft.com/office/drawing/2014/main" id="{7455BAA4-432F-4CAC-0555-FD1977A7582B}"/>
              </a:ext>
            </a:extLst>
          </p:cNvPr>
          <p:cNvSpPr txBox="1">
            <a:spLocks/>
          </p:cNvSpPr>
          <p:nvPr/>
        </p:nvSpPr>
        <p:spPr>
          <a:xfrm>
            <a:off x="9483436" y="5783068"/>
            <a:ext cx="2271564" cy="180513"/>
          </a:xfrm>
          <a:prstGeom prst="rect">
            <a:avLst/>
          </a:prstGeom>
        </p:spPr>
        <p:txBody>
          <a:bodyPr vert="horz" lIns="0" tIns="0" rIns="0" bIns="0" rtlCol="0" anchor="t" anchorCtr="0">
            <a:noAutofit/>
          </a:bodyPr>
          <a:lstStyle>
            <a:lvl1pPr algn="l" defTabSz="914400" rtl="0" eaLnBrk="1" latinLnBrk="0" hangingPunct="1">
              <a:lnSpc>
                <a:spcPct val="90000"/>
              </a:lnSpc>
              <a:spcBef>
                <a:spcPct val="0"/>
              </a:spcBef>
              <a:buNone/>
              <a:defRPr sz="3000" b="1" kern="1200">
                <a:solidFill>
                  <a:schemeClr val="tx1"/>
                </a:solidFill>
                <a:latin typeface="+mj-lt"/>
                <a:ea typeface="+mj-ea"/>
                <a:cs typeface="+mj-cs"/>
              </a:defRPr>
            </a:lvl1pPr>
          </a:lstStyle>
          <a:p>
            <a:pPr algn="ctr"/>
            <a:r>
              <a:rPr lang="sv-SE" sz="1000" dirty="0"/>
              <a:t>Artikel 8/9 fonder</a:t>
            </a:r>
          </a:p>
        </p:txBody>
      </p:sp>
      <p:pic>
        <p:nvPicPr>
          <p:cNvPr id="10" name="Bildobjekt 9" descr="En bild som visar skärmbild, design&#10;&#10;Automatiskt genererad beskrivning">
            <a:extLst>
              <a:ext uri="{FF2B5EF4-FFF2-40B4-BE49-F238E27FC236}">
                <a16:creationId xmlns:a16="http://schemas.microsoft.com/office/drawing/2014/main" id="{2D101AAB-EDCC-ACF0-9EF8-49F0999FB790}"/>
              </a:ext>
            </a:extLst>
          </p:cNvPr>
          <p:cNvPicPr>
            <a:picLocks noChangeAspect="1"/>
          </p:cNvPicPr>
          <p:nvPr/>
        </p:nvPicPr>
        <p:blipFill>
          <a:blip r:embed="rId14"/>
          <a:stretch>
            <a:fillRect/>
          </a:stretch>
        </p:blipFill>
        <p:spPr>
          <a:xfrm>
            <a:off x="1275900" y="532098"/>
            <a:ext cx="4129634" cy="5346655"/>
          </a:xfrm>
          <a:prstGeom prst="rect">
            <a:avLst/>
          </a:prstGeom>
        </p:spPr>
      </p:pic>
    </p:spTree>
    <p:extLst>
      <p:ext uri="{BB962C8B-B14F-4D97-AF65-F5344CB8AC3E}">
        <p14:creationId xmlns:p14="http://schemas.microsoft.com/office/powerpoint/2010/main" val="318858208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F6B09A06-F6EB-1160-5ACF-F9A3A01EA889}"/>
              </a:ext>
            </a:extLst>
          </p:cNvPr>
          <p:cNvSpPr>
            <a:spLocks noGrp="1"/>
          </p:cNvSpPr>
          <p:nvPr>
            <p:ph type="title"/>
          </p:nvPr>
        </p:nvSpPr>
        <p:spPr/>
        <p:txBody>
          <a:bodyPr/>
          <a:lstStyle/>
          <a:p>
            <a:r>
              <a:rPr lang="sv-SE" dirty="0"/>
              <a:t>Produkter i fördjupning</a:t>
            </a:r>
          </a:p>
        </p:txBody>
      </p:sp>
      <p:sp>
        <p:nvSpPr>
          <p:cNvPr id="3" name="Platshållare för innehåll 2">
            <a:extLst>
              <a:ext uri="{FF2B5EF4-FFF2-40B4-BE49-F238E27FC236}">
                <a16:creationId xmlns:a16="http://schemas.microsoft.com/office/drawing/2014/main" id="{FF2BA31D-68F1-4CA8-742E-C72A964E9BAD}"/>
              </a:ext>
            </a:extLst>
          </p:cNvPr>
          <p:cNvSpPr>
            <a:spLocks noGrp="1"/>
          </p:cNvSpPr>
          <p:nvPr>
            <p:ph sz="quarter" idx="20"/>
          </p:nvPr>
        </p:nvSpPr>
        <p:spPr/>
        <p:txBody>
          <a:bodyPr/>
          <a:lstStyle/>
          <a:p>
            <a:r>
              <a:rPr lang="sv-SE" dirty="0"/>
              <a:t>Välj någon produkt att gå in djupare på hellre än att prata om alla</a:t>
            </a:r>
          </a:p>
        </p:txBody>
      </p:sp>
      <p:sp>
        <p:nvSpPr>
          <p:cNvPr id="4" name="Platshållare för sidfot 3">
            <a:extLst>
              <a:ext uri="{FF2B5EF4-FFF2-40B4-BE49-F238E27FC236}">
                <a16:creationId xmlns:a16="http://schemas.microsoft.com/office/drawing/2014/main" id="{D8B1C07D-7C59-A1E6-FAC0-A658EF5768D6}"/>
              </a:ext>
            </a:extLst>
          </p:cNvPr>
          <p:cNvSpPr>
            <a:spLocks noGrp="1"/>
          </p:cNvSpPr>
          <p:nvPr>
            <p:ph type="ftr" sz="quarter" idx="22"/>
          </p:nvPr>
        </p:nvSpPr>
        <p:spPr/>
        <p:txBody>
          <a:bodyPr/>
          <a:lstStyle/>
          <a:p>
            <a:r>
              <a:rPr lang="sv-SE"/>
              <a:t>2023 11 30</a:t>
            </a:r>
            <a:endParaRPr lang="sv-SE" dirty="0"/>
          </a:p>
        </p:txBody>
      </p:sp>
      <p:sp>
        <p:nvSpPr>
          <p:cNvPr id="5" name="Platshållare för bildnummer 4">
            <a:extLst>
              <a:ext uri="{FF2B5EF4-FFF2-40B4-BE49-F238E27FC236}">
                <a16:creationId xmlns:a16="http://schemas.microsoft.com/office/drawing/2014/main" id="{04A898F7-BF86-9411-6733-F2B8B19C5EE8}"/>
              </a:ext>
            </a:extLst>
          </p:cNvPr>
          <p:cNvSpPr>
            <a:spLocks noGrp="1"/>
          </p:cNvSpPr>
          <p:nvPr>
            <p:ph type="sldNum" sz="quarter" idx="23"/>
          </p:nvPr>
        </p:nvSpPr>
        <p:spPr/>
        <p:txBody>
          <a:bodyPr/>
          <a:lstStyle/>
          <a:p>
            <a:fld id="{F21AD1EF-0862-4970-85B2-DC445227086F}" type="slidenum">
              <a:rPr lang="sv-SE" smtClean="0"/>
              <a:pPr/>
              <a:t>8</a:t>
            </a:fld>
            <a:endParaRPr lang="sv-SE" dirty="0"/>
          </a:p>
        </p:txBody>
      </p:sp>
    </p:spTree>
    <p:extLst>
      <p:ext uri="{BB962C8B-B14F-4D97-AF65-F5344CB8AC3E}">
        <p14:creationId xmlns:p14="http://schemas.microsoft.com/office/powerpoint/2010/main" val="388682201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aphicFrame>
        <p:nvGraphicFramePr>
          <p:cNvPr id="29" name="think-cell data - do not delete" hidden="1">
            <a:extLst>
              <a:ext uri="{FF2B5EF4-FFF2-40B4-BE49-F238E27FC236}">
                <a16:creationId xmlns:a16="http://schemas.microsoft.com/office/drawing/2014/main" id="{21DD622C-6025-D629-20CB-32FD5B5AB863}"/>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20" imgW="404" imgH="405" progId="TCLayout.ActiveDocument.1">
                  <p:embed/>
                </p:oleObj>
              </mc:Choice>
              <mc:Fallback>
                <p:oleObj name="think-cell Slide" r:id="rId20" imgW="404" imgH="405" progId="TCLayout.ActiveDocument.1">
                  <p:embed/>
                  <p:pic>
                    <p:nvPicPr>
                      <p:cNvPr id="29" name="think-cell data - do not delete" hidden="1">
                        <a:extLst>
                          <a:ext uri="{FF2B5EF4-FFF2-40B4-BE49-F238E27FC236}">
                            <a16:creationId xmlns:a16="http://schemas.microsoft.com/office/drawing/2014/main" id="{21DD622C-6025-D629-20CB-32FD5B5AB863}"/>
                          </a:ext>
                        </a:extLst>
                      </p:cNvPr>
                      <p:cNvPicPr/>
                      <p:nvPr/>
                    </p:nvPicPr>
                    <p:blipFill>
                      <a:blip r:embed="rId21"/>
                      <a:stretch>
                        <a:fillRect/>
                      </a:stretch>
                    </p:blipFill>
                    <p:spPr>
                      <a:xfrm>
                        <a:off x="1588" y="1588"/>
                        <a:ext cx="1588" cy="1588"/>
                      </a:xfrm>
                      <a:prstGeom prst="rect">
                        <a:avLst/>
                      </a:prstGeom>
                    </p:spPr>
                  </p:pic>
                </p:oleObj>
              </mc:Fallback>
            </mc:AlternateContent>
          </a:graphicData>
        </a:graphic>
      </p:graphicFrame>
      <p:sp>
        <p:nvSpPr>
          <p:cNvPr id="4" name="Platshållare för bildnummer 3">
            <a:extLst>
              <a:ext uri="{FF2B5EF4-FFF2-40B4-BE49-F238E27FC236}">
                <a16:creationId xmlns:a16="http://schemas.microsoft.com/office/drawing/2014/main" id="{DE3203D1-96E5-6EAF-CC98-B1C882B03F69}"/>
              </a:ext>
            </a:extLst>
          </p:cNvPr>
          <p:cNvSpPr>
            <a:spLocks noGrp="1"/>
          </p:cNvSpPr>
          <p:nvPr>
            <p:ph type="sldNum" sz="quarter" idx="11"/>
          </p:nvPr>
        </p:nvSpPr>
        <p:spPr/>
        <p:txBody>
          <a:bodyPr/>
          <a:lstStyle/>
          <a:p>
            <a:fld id="{F21AD1EF-0862-4970-85B2-DC445227086F}" type="slidenum">
              <a:rPr lang="sv-SE" smtClean="0"/>
              <a:pPr/>
              <a:t>9</a:t>
            </a:fld>
            <a:endParaRPr lang="sv-SE" dirty="0"/>
          </a:p>
        </p:txBody>
      </p:sp>
      <p:sp>
        <p:nvSpPr>
          <p:cNvPr id="2" name="Rubrik 1">
            <a:extLst>
              <a:ext uri="{FF2B5EF4-FFF2-40B4-BE49-F238E27FC236}">
                <a16:creationId xmlns:a16="http://schemas.microsoft.com/office/drawing/2014/main" id="{DF03EEC0-F74C-24ED-1CE3-9971B460E007}"/>
              </a:ext>
            </a:extLst>
          </p:cNvPr>
          <p:cNvSpPr>
            <a:spLocks noGrp="1"/>
          </p:cNvSpPr>
          <p:nvPr>
            <p:ph type="title" idx="4294967295"/>
          </p:nvPr>
        </p:nvSpPr>
        <p:spPr>
          <a:xfrm>
            <a:off x="659907" y="368300"/>
            <a:ext cx="10872787" cy="919163"/>
          </a:xfrm>
        </p:spPr>
        <p:txBody>
          <a:bodyPr vert="horz"/>
          <a:lstStyle/>
          <a:p>
            <a:r>
              <a:rPr lang="sv-SE" dirty="0"/>
              <a:t>Futur komplett | En dynamisk entrélösning</a:t>
            </a:r>
          </a:p>
        </p:txBody>
      </p:sp>
      <p:graphicFrame>
        <p:nvGraphicFramePr>
          <p:cNvPr id="28" name="Chart 27">
            <a:extLst>
              <a:ext uri="{FF2B5EF4-FFF2-40B4-BE49-F238E27FC236}">
                <a16:creationId xmlns:a16="http://schemas.microsoft.com/office/drawing/2014/main" id="{BD10F01F-313C-591F-BE1C-C4938EFD36AE}"/>
              </a:ext>
            </a:extLst>
          </p:cNvPr>
          <p:cNvGraphicFramePr/>
          <p:nvPr>
            <p:custDataLst>
              <p:tags r:id="rId2"/>
            </p:custDataLst>
          </p:nvPr>
        </p:nvGraphicFramePr>
        <p:xfrm>
          <a:off x="533400" y="2224088"/>
          <a:ext cx="4092575" cy="3282950"/>
        </p:xfrm>
        <a:graphic>
          <a:graphicData uri="http://schemas.openxmlformats.org/drawingml/2006/chart">
            <c:chart xmlns:c="http://schemas.openxmlformats.org/drawingml/2006/chart" xmlns:r="http://schemas.openxmlformats.org/officeDocument/2006/relationships" r:id="rId22"/>
          </a:graphicData>
        </a:graphic>
      </p:graphicFrame>
      <p:sp>
        <p:nvSpPr>
          <p:cNvPr id="8" name="Platshållare för text 2">
            <a:extLst>
              <a:ext uri="{FF2B5EF4-FFF2-40B4-BE49-F238E27FC236}">
                <a16:creationId xmlns:a16="http://schemas.microsoft.com/office/drawing/2014/main" id="{67FFEF5A-BA96-54A2-FC64-49AA809B809C}"/>
              </a:ext>
            </a:extLst>
          </p:cNvPr>
          <p:cNvSpPr>
            <a:spLocks noGrp="1"/>
          </p:cNvSpPr>
          <p:nvPr>
            <p:custDataLst>
              <p:tags r:id="rId3"/>
            </p:custDataLst>
          </p:nvPr>
        </p:nvSpPr>
        <p:spPr bwMode="auto">
          <a:xfrm>
            <a:off x="1084262" y="5291138"/>
            <a:ext cx="204788" cy="201613"/>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rtlCol="0" anchor="t">
            <a:noAutofit/>
          </a:bodyPr>
          <a:lstStyle>
            <a:lvl1pPr marL="195263" indent="-195263" algn="l" defTabSz="914400" rtl="0" eaLnBrk="1" latinLnBrk="0" hangingPunct="1">
              <a:lnSpc>
                <a:spcPct val="110000"/>
              </a:lnSpc>
              <a:spcBef>
                <a:spcPts val="1000"/>
              </a:spcBef>
              <a:spcAft>
                <a:spcPts val="600"/>
              </a:spcAft>
              <a:buClrTx/>
              <a:buFont typeface="Arial" panose="020B0604020202020204" pitchFamily="34" charset="0"/>
              <a:buChar char="•"/>
              <a:defRPr sz="1600" kern="1200">
                <a:solidFill>
                  <a:schemeClr val="tx1"/>
                </a:solidFill>
                <a:latin typeface="+mn-lt"/>
                <a:ea typeface="+mn-ea"/>
                <a:cs typeface="+mn-cs"/>
              </a:defRPr>
            </a:lvl1pPr>
            <a:lvl2pPr marL="355600" indent="-153988" algn="l" defTabSz="914400" rtl="0" eaLnBrk="1" latinLnBrk="0" hangingPunct="1">
              <a:lnSpc>
                <a:spcPct val="110000"/>
              </a:lnSpc>
              <a:spcBef>
                <a:spcPts val="0"/>
              </a:spcBef>
              <a:spcAft>
                <a:spcPts val="500"/>
              </a:spcAft>
              <a:buClrTx/>
              <a:buFont typeface="Arial" panose="020B0604020202020204" pitchFamily="34" charset="0"/>
              <a:buChar char="•"/>
              <a:defRPr sz="1400" kern="1200">
                <a:solidFill>
                  <a:schemeClr val="tx1"/>
                </a:solidFill>
                <a:latin typeface="+mn-lt"/>
                <a:ea typeface="+mn-ea"/>
                <a:cs typeface="+mn-cs"/>
              </a:defRPr>
            </a:lvl2pPr>
            <a:lvl3pPr marL="539750" indent="-184150" algn="l" defTabSz="914400" rtl="0" eaLnBrk="1" latinLnBrk="0" hangingPunct="1">
              <a:lnSpc>
                <a:spcPct val="110000"/>
              </a:lnSpc>
              <a:spcBef>
                <a:spcPts val="0"/>
              </a:spcBef>
              <a:spcAft>
                <a:spcPts val="500"/>
              </a:spcAft>
              <a:buClrTx/>
              <a:buFont typeface="Arial" panose="020B0604020202020204" pitchFamily="34" charset="0"/>
              <a:buChar char="•"/>
              <a:defRPr sz="1200" kern="1200">
                <a:solidFill>
                  <a:schemeClr val="tx1"/>
                </a:solidFill>
                <a:latin typeface="+mn-lt"/>
                <a:ea typeface="+mn-ea"/>
                <a:cs typeface="+mn-cs"/>
              </a:defRPr>
            </a:lvl3pPr>
            <a:lvl4pPr marL="719138" indent="-179388" algn="l" defTabSz="914400" rtl="0" eaLnBrk="1" latinLnBrk="0" hangingPunct="1">
              <a:lnSpc>
                <a:spcPct val="110000"/>
              </a:lnSpc>
              <a:spcBef>
                <a:spcPts val="0"/>
              </a:spcBef>
              <a:spcAft>
                <a:spcPts val="500"/>
              </a:spcAft>
              <a:buClrTx/>
              <a:buFont typeface="Arial" panose="020B0604020202020204" pitchFamily="34" charset="0"/>
              <a:buChar char="•"/>
              <a:defRPr sz="1100" kern="1200">
                <a:solidFill>
                  <a:schemeClr val="tx1"/>
                </a:solidFill>
                <a:latin typeface="+mn-lt"/>
                <a:ea typeface="+mn-ea"/>
                <a:cs typeface="+mn-cs"/>
              </a:defRPr>
            </a:lvl4pPr>
            <a:lvl5pPr marL="896938" indent="-177800" algn="l" defTabSz="914400" rtl="0" eaLnBrk="1" latinLnBrk="0" hangingPunct="1">
              <a:lnSpc>
                <a:spcPct val="110000"/>
              </a:lnSpc>
              <a:spcBef>
                <a:spcPts val="0"/>
              </a:spcBef>
              <a:spcAft>
                <a:spcPts val="500"/>
              </a:spcAft>
              <a:buClrTx/>
              <a:buFont typeface="Arial" panose="020B0604020202020204" pitchFamily="34" charset="0"/>
              <a:buChar char="•"/>
              <a:defRPr sz="11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lgn="ctr">
              <a:spcBef>
                <a:spcPct val="0"/>
              </a:spcBef>
              <a:spcAft>
                <a:spcPct val="0"/>
              </a:spcAft>
              <a:buNone/>
            </a:pPr>
            <a:fld id="{7CF8B234-D311-454B-8C9B-01C8E53F1589}" type="datetime'''3''''''''''''''''''''''''''''''''''''''''''0'''''''">
              <a:rPr lang="sv-SE" altLang="en-US" sz="1200" smtClean="0"/>
              <a:pPr/>
              <a:t>30</a:t>
            </a:fld>
            <a:endParaRPr lang="en-US" sz="1200" dirty="0"/>
          </a:p>
        </p:txBody>
      </p:sp>
      <p:sp>
        <p:nvSpPr>
          <p:cNvPr id="9" name="Platshållare för text 2">
            <a:extLst>
              <a:ext uri="{FF2B5EF4-FFF2-40B4-BE49-F238E27FC236}">
                <a16:creationId xmlns:a16="http://schemas.microsoft.com/office/drawing/2014/main" id="{5D9CDE63-7B0A-ABAC-4A89-A1C2289FBD69}"/>
              </a:ext>
            </a:extLst>
          </p:cNvPr>
          <p:cNvSpPr>
            <a:spLocks noGrp="1"/>
          </p:cNvSpPr>
          <p:nvPr>
            <p:custDataLst>
              <p:tags r:id="rId4"/>
            </p:custDataLst>
          </p:nvPr>
        </p:nvSpPr>
        <p:spPr bwMode="auto">
          <a:xfrm>
            <a:off x="1422400" y="5291138"/>
            <a:ext cx="201613" cy="201613"/>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rtlCol="0" anchor="t">
            <a:noAutofit/>
          </a:bodyPr>
          <a:lstStyle>
            <a:lvl1pPr marL="195263" indent="-195263" algn="l" defTabSz="914400" rtl="0" eaLnBrk="1" latinLnBrk="0" hangingPunct="1">
              <a:lnSpc>
                <a:spcPct val="110000"/>
              </a:lnSpc>
              <a:spcBef>
                <a:spcPts val="1000"/>
              </a:spcBef>
              <a:spcAft>
                <a:spcPts val="600"/>
              </a:spcAft>
              <a:buClrTx/>
              <a:buFont typeface="Arial" panose="020B0604020202020204" pitchFamily="34" charset="0"/>
              <a:buChar char="•"/>
              <a:defRPr sz="1600" kern="1200">
                <a:solidFill>
                  <a:schemeClr val="tx1"/>
                </a:solidFill>
                <a:latin typeface="+mn-lt"/>
                <a:ea typeface="+mn-ea"/>
                <a:cs typeface="+mn-cs"/>
              </a:defRPr>
            </a:lvl1pPr>
            <a:lvl2pPr marL="355600" indent="-153988" algn="l" defTabSz="914400" rtl="0" eaLnBrk="1" latinLnBrk="0" hangingPunct="1">
              <a:lnSpc>
                <a:spcPct val="110000"/>
              </a:lnSpc>
              <a:spcBef>
                <a:spcPts val="0"/>
              </a:spcBef>
              <a:spcAft>
                <a:spcPts val="500"/>
              </a:spcAft>
              <a:buClrTx/>
              <a:buFont typeface="Arial" panose="020B0604020202020204" pitchFamily="34" charset="0"/>
              <a:buChar char="•"/>
              <a:defRPr sz="1400" kern="1200">
                <a:solidFill>
                  <a:schemeClr val="tx1"/>
                </a:solidFill>
                <a:latin typeface="+mn-lt"/>
                <a:ea typeface="+mn-ea"/>
                <a:cs typeface="+mn-cs"/>
              </a:defRPr>
            </a:lvl2pPr>
            <a:lvl3pPr marL="539750" indent="-184150" algn="l" defTabSz="914400" rtl="0" eaLnBrk="1" latinLnBrk="0" hangingPunct="1">
              <a:lnSpc>
                <a:spcPct val="110000"/>
              </a:lnSpc>
              <a:spcBef>
                <a:spcPts val="0"/>
              </a:spcBef>
              <a:spcAft>
                <a:spcPts val="500"/>
              </a:spcAft>
              <a:buClrTx/>
              <a:buFont typeface="Arial" panose="020B0604020202020204" pitchFamily="34" charset="0"/>
              <a:buChar char="•"/>
              <a:defRPr sz="1200" kern="1200">
                <a:solidFill>
                  <a:schemeClr val="tx1"/>
                </a:solidFill>
                <a:latin typeface="+mn-lt"/>
                <a:ea typeface="+mn-ea"/>
                <a:cs typeface="+mn-cs"/>
              </a:defRPr>
            </a:lvl3pPr>
            <a:lvl4pPr marL="719138" indent="-179388" algn="l" defTabSz="914400" rtl="0" eaLnBrk="1" latinLnBrk="0" hangingPunct="1">
              <a:lnSpc>
                <a:spcPct val="110000"/>
              </a:lnSpc>
              <a:spcBef>
                <a:spcPts val="0"/>
              </a:spcBef>
              <a:spcAft>
                <a:spcPts val="500"/>
              </a:spcAft>
              <a:buClrTx/>
              <a:buFont typeface="Arial" panose="020B0604020202020204" pitchFamily="34" charset="0"/>
              <a:buChar char="•"/>
              <a:defRPr sz="1100" kern="1200">
                <a:solidFill>
                  <a:schemeClr val="tx1"/>
                </a:solidFill>
                <a:latin typeface="+mn-lt"/>
                <a:ea typeface="+mn-ea"/>
                <a:cs typeface="+mn-cs"/>
              </a:defRPr>
            </a:lvl4pPr>
            <a:lvl5pPr marL="896938" indent="-177800" algn="l" defTabSz="914400" rtl="0" eaLnBrk="1" latinLnBrk="0" hangingPunct="1">
              <a:lnSpc>
                <a:spcPct val="110000"/>
              </a:lnSpc>
              <a:spcBef>
                <a:spcPts val="0"/>
              </a:spcBef>
              <a:spcAft>
                <a:spcPts val="500"/>
              </a:spcAft>
              <a:buClrTx/>
              <a:buFont typeface="Arial" panose="020B0604020202020204" pitchFamily="34" charset="0"/>
              <a:buChar char="•"/>
              <a:defRPr sz="11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lgn="ctr">
              <a:spcBef>
                <a:spcPct val="0"/>
              </a:spcBef>
              <a:spcAft>
                <a:spcPct val="0"/>
              </a:spcAft>
              <a:buNone/>
            </a:pPr>
            <a:fld id="{35492BB8-C3CF-486E-A544-4746688CC06A}" type="datetime'''''''3''''''''''5'''''''''">
              <a:rPr lang="sv-SE" altLang="en-US" sz="1200" smtClean="0"/>
              <a:pPr/>
              <a:t>35</a:t>
            </a:fld>
            <a:endParaRPr lang="en-US" sz="1200" dirty="0"/>
          </a:p>
        </p:txBody>
      </p:sp>
      <p:sp>
        <p:nvSpPr>
          <p:cNvPr id="10" name="Platshållare för text 2">
            <a:extLst>
              <a:ext uri="{FF2B5EF4-FFF2-40B4-BE49-F238E27FC236}">
                <a16:creationId xmlns:a16="http://schemas.microsoft.com/office/drawing/2014/main" id="{E7040ACB-C102-5255-067D-BF2177755480}"/>
              </a:ext>
            </a:extLst>
          </p:cNvPr>
          <p:cNvSpPr>
            <a:spLocks noGrp="1"/>
          </p:cNvSpPr>
          <p:nvPr>
            <p:custDataLst>
              <p:tags r:id="rId5"/>
            </p:custDataLst>
          </p:nvPr>
        </p:nvSpPr>
        <p:spPr bwMode="auto">
          <a:xfrm>
            <a:off x="1754188" y="5291138"/>
            <a:ext cx="206375" cy="201613"/>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rtlCol="0" anchor="t">
            <a:noAutofit/>
          </a:bodyPr>
          <a:lstStyle>
            <a:lvl1pPr marL="195263" indent="-195263" algn="l" defTabSz="914400" rtl="0" eaLnBrk="1" latinLnBrk="0" hangingPunct="1">
              <a:lnSpc>
                <a:spcPct val="110000"/>
              </a:lnSpc>
              <a:spcBef>
                <a:spcPts val="1000"/>
              </a:spcBef>
              <a:spcAft>
                <a:spcPts val="600"/>
              </a:spcAft>
              <a:buClrTx/>
              <a:buFont typeface="Arial" panose="020B0604020202020204" pitchFamily="34" charset="0"/>
              <a:buChar char="•"/>
              <a:defRPr sz="1600" kern="1200">
                <a:solidFill>
                  <a:schemeClr val="tx1"/>
                </a:solidFill>
                <a:latin typeface="+mn-lt"/>
                <a:ea typeface="+mn-ea"/>
                <a:cs typeface="+mn-cs"/>
              </a:defRPr>
            </a:lvl1pPr>
            <a:lvl2pPr marL="355600" indent="-153988" algn="l" defTabSz="914400" rtl="0" eaLnBrk="1" latinLnBrk="0" hangingPunct="1">
              <a:lnSpc>
                <a:spcPct val="110000"/>
              </a:lnSpc>
              <a:spcBef>
                <a:spcPts val="0"/>
              </a:spcBef>
              <a:spcAft>
                <a:spcPts val="500"/>
              </a:spcAft>
              <a:buClrTx/>
              <a:buFont typeface="Arial" panose="020B0604020202020204" pitchFamily="34" charset="0"/>
              <a:buChar char="•"/>
              <a:defRPr sz="1400" kern="1200">
                <a:solidFill>
                  <a:schemeClr val="tx1"/>
                </a:solidFill>
                <a:latin typeface="+mn-lt"/>
                <a:ea typeface="+mn-ea"/>
                <a:cs typeface="+mn-cs"/>
              </a:defRPr>
            </a:lvl2pPr>
            <a:lvl3pPr marL="539750" indent="-184150" algn="l" defTabSz="914400" rtl="0" eaLnBrk="1" latinLnBrk="0" hangingPunct="1">
              <a:lnSpc>
                <a:spcPct val="110000"/>
              </a:lnSpc>
              <a:spcBef>
                <a:spcPts val="0"/>
              </a:spcBef>
              <a:spcAft>
                <a:spcPts val="500"/>
              </a:spcAft>
              <a:buClrTx/>
              <a:buFont typeface="Arial" panose="020B0604020202020204" pitchFamily="34" charset="0"/>
              <a:buChar char="•"/>
              <a:defRPr sz="1200" kern="1200">
                <a:solidFill>
                  <a:schemeClr val="tx1"/>
                </a:solidFill>
                <a:latin typeface="+mn-lt"/>
                <a:ea typeface="+mn-ea"/>
                <a:cs typeface="+mn-cs"/>
              </a:defRPr>
            </a:lvl3pPr>
            <a:lvl4pPr marL="719138" indent="-179388" algn="l" defTabSz="914400" rtl="0" eaLnBrk="1" latinLnBrk="0" hangingPunct="1">
              <a:lnSpc>
                <a:spcPct val="110000"/>
              </a:lnSpc>
              <a:spcBef>
                <a:spcPts val="0"/>
              </a:spcBef>
              <a:spcAft>
                <a:spcPts val="500"/>
              </a:spcAft>
              <a:buClrTx/>
              <a:buFont typeface="Arial" panose="020B0604020202020204" pitchFamily="34" charset="0"/>
              <a:buChar char="•"/>
              <a:defRPr sz="1100" kern="1200">
                <a:solidFill>
                  <a:schemeClr val="tx1"/>
                </a:solidFill>
                <a:latin typeface="+mn-lt"/>
                <a:ea typeface="+mn-ea"/>
                <a:cs typeface="+mn-cs"/>
              </a:defRPr>
            </a:lvl4pPr>
            <a:lvl5pPr marL="896938" indent="-177800" algn="l" defTabSz="914400" rtl="0" eaLnBrk="1" latinLnBrk="0" hangingPunct="1">
              <a:lnSpc>
                <a:spcPct val="110000"/>
              </a:lnSpc>
              <a:spcBef>
                <a:spcPts val="0"/>
              </a:spcBef>
              <a:spcAft>
                <a:spcPts val="500"/>
              </a:spcAft>
              <a:buClrTx/>
              <a:buFont typeface="Arial" panose="020B0604020202020204" pitchFamily="34" charset="0"/>
              <a:buChar char="•"/>
              <a:defRPr sz="11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lgn="ctr">
              <a:spcBef>
                <a:spcPct val="0"/>
              </a:spcBef>
              <a:spcAft>
                <a:spcPct val="0"/>
              </a:spcAft>
              <a:buNone/>
            </a:pPr>
            <a:fld id="{F2728ECF-15A1-4BFA-9F22-A63BC85F6DD8}" type="datetime'''''''''''''''''4''''''''''''''''0'''''''''''''''">
              <a:rPr lang="sv-SE" altLang="en-US" sz="1200" smtClean="0"/>
              <a:pPr/>
              <a:t>40</a:t>
            </a:fld>
            <a:endParaRPr lang="en-US" sz="1200" dirty="0"/>
          </a:p>
        </p:txBody>
      </p:sp>
      <p:sp>
        <p:nvSpPr>
          <p:cNvPr id="11" name="Platshållare för text 2">
            <a:extLst>
              <a:ext uri="{FF2B5EF4-FFF2-40B4-BE49-F238E27FC236}">
                <a16:creationId xmlns:a16="http://schemas.microsoft.com/office/drawing/2014/main" id="{50285260-EEAD-F6A5-2461-DDE9CBD447FB}"/>
              </a:ext>
            </a:extLst>
          </p:cNvPr>
          <p:cNvSpPr>
            <a:spLocks noGrp="1"/>
          </p:cNvSpPr>
          <p:nvPr>
            <p:custDataLst>
              <p:tags r:id="rId6"/>
            </p:custDataLst>
          </p:nvPr>
        </p:nvSpPr>
        <p:spPr bwMode="auto">
          <a:xfrm>
            <a:off x="2092324" y="5291138"/>
            <a:ext cx="203200" cy="201613"/>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rtlCol="0" anchor="t">
            <a:noAutofit/>
          </a:bodyPr>
          <a:lstStyle>
            <a:lvl1pPr marL="195263" indent="-195263" algn="l" defTabSz="914400" rtl="0" eaLnBrk="1" latinLnBrk="0" hangingPunct="1">
              <a:lnSpc>
                <a:spcPct val="110000"/>
              </a:lnSpc>
              <a:spcBef>
                <a:spcPts val="1000"/>
              </a:spcBef>
              <a:spcAft>
                <a:spcPts val="600"/>
              </a:spcAft>
              <a:buClrTx/>
              <a:buFont typeface="Arial" panose="020B0604020202020204" pitchFamily="34" charset="0"/>
              <a:buChar char="•"/>
              <a:defRPr sz="1600" kern="1200">
                <a:solidFill>
                  <a:schemeClr val="tx1"/>
                </a:solidFill>
                <a:latin typeface="+mn-lt"/>
                <a:ea typeface="+mn-ea"/>
                <a:cs typeface="+mn-cs"/>
              </a:defRPr>
            </a:lvl1pPr>
            <a:lvl2pPr marL="355600" indent="-153988" algn="l" defTabSz="914400" rtl="0" eaLnBrk="1" latinLnBrk="0" hangingPunct="1">
              <a:lnSpc>
                <a:spcPct val="110000"/>
              </a:lnSpc>
              <a:spcBef>
                <a:spcPts val="0"/>
              </a:spcBef>
              <a:spcAft>
                <a:spcPts val="500"/>
              </a:spcAft>
              <a:buClrTx/>
              <a:buFont typeface="Arial" panose="020B0604020202020204" pitchFamily="34" charset="0"/>
              <a:buChar char="•"/>
              <a:defRPr sz="1400" kern="1200">
                <a:solidFill>
                  <a:schemeClr val="tx1"/>
                </a:solidFill>
                <a:latin typeface="+mn-lt"/>
                <a:ea typeface="+mn-ea"/>
                <a:cs typeface="+mn-cs"/>
              </a:defRPr>
            </a:lvl2pPr>
            <a:lvl3pPr marL="539750" indent="-184150" algn="l" defTabSz="914400" rtl="0" eaLnBrk="1" latinLnBrk="0" hangingPunct="1">
              <a:lnSpc>
                <a:spcPct val="110000"/>
              </a:lnSpc>
              <a:spcBef>
                <a:spcPts val="0"/>
              </a:spcBef>
              <a:spcAft>
                <a:spcPts val="500"/>
              </a:spcAft>
              <a:buClrTx/>
              <a:buFont typeface="Arial" panose="020B0604020202020204" pitchFamily="34" charset="0"/>
              <a:buChar char="•"/>
              <a:defRPr sz="1200" kern="1200">
                <a:solidFill>
                  <a:schemeClr val="tx1"/>
                </a:solidFill>
                <a:latin typeface="+mn-lt"/>
                <a:ea typeface="+mn-ea"/>
                <a:cs typeface="+mn-cs"/>
              </a:defRPr>
            </a:lvl3pPr>
            <a:lvl4pPr marL="719138" indent="-179388" algn="l" defTabSz="914400" rtl="0" eaLnBrk="1" latinLnBrk="0" hangingPunct="1">
              <a:lnSpc>
                <a:spcPct val="110000"/>
              </a:lnSpc>
              <a:spcBef>
                <a:spcPts val="0"/>
              </a:spcBef>
              <a:spcAft>
                <a:spcPts val="500"/>
              </a:spcAft>
              <a:buClrTx/>
              <a:buFont typeface="Arial" panose="020B0604020202020204" pitchFamily="34" charset="0"/>
              <a:buChar char="•"/>
              <a:defRPr sz="1100" kern="1200">
                <a:solidFill>
                  <a:schemeClr val="tx1"/>
                </a:solidFill>
                <a:latin typeface="+mn-lt"/>
                <a:ea typeface="+mn-ea"/>
                <a:cs typeface="+mn-cs"/>
              </a:defRPr>
            </a:lvl4pPr>
            <a:lvl5pPr marL="896938" indent="-177800" algn="l" defTabSz="914400" rtl="0" eaLnBrk="1" latinLnBrk="0" hangingPunct="1">
              <a:lnSpc>
                <a:spcPct val="110000"/>
              </a:lnSpc>
              <a:spcBef>
                <a:spcPts val="0"/>
              </a:spcBef>
              <a:spcAft>
                <a:spcPts val="500"/>
              </a:spcAft>
              <a:buClrTx/>
              <a:buFont typeface="Arial" panose="020B0604020202020204" pitchFamily="34" charset="0"/>
              <a:buChar char="•"/>
              <a:defRPr sz="11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lgn="ctr">
              <a:spcBef>
                <a:spcPct val="0"/>
              </a:spcBef>
              <a:spcAft>
                <a:spcPct val="0"/>
              </a:spcAft>
              <a:buNone/>
            </a:pPr>
            <a:fld id="{52F5618E-82D8-44E0-952C-C5A27C38C241}" type="datetime'''''''''''''''''''''''''''''''''4''''''''5'''''''''''">
              <a:rPr lang="sv-SE" altLang="en-US" sz="1200" smtClean="0"/>
              <a:pPr/>
              <a:t>45</a:t>
            </a:fld>
            <a:endParaRPr lang="en-US" sz="1200" dirty="0"/>
          </a:p>
        </p:txBody>
      </p:sp>
      <p:sp>
        <p:nvSpPr>
          <p:cNvPr id="12" name="Platshållare för text 2">
            <a:extLst>
              <a:ext uri="{FF2B5EF4-FFF2-40B4-BE49-F238E27FC236}">
                <a16:creationId xmlns:a16="http://schemas.microsoft.com/office/drawing/2014/main" id="{05511F8C-BED4-45CA-9AE1-C79C328F34B7}"/>
              </a:ext>
            </a:extLst>
          </p:cNvPr>
          <p:cNvSpPr>
            <a:spLocks noGrp="1"/>
          </p:cNvSpPr>
          <p:nvPr>
            <p:custDataLst>
              <p:tags r:id="rId7"/>
            </p:custDataLst>
          </p:nvPr>
        </p:nvSpPr>
        <p:spPr bwMode="auto">
          <a:xfrm>
            <a:off x="2428875" y="5291138"/>
            <a:ext cx="200025" cy="201613"/>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rtlCol="0" anchor="t">
            <a:noAutofit/>
          </a:bodyPr>
          <a:lstStyle>
            <a:lvl1pPr marL="195263" indent="-195263" algn="l" defTabSz="914400" rtl="0" eaLnBrk="1" latinLnBrk="0" hangingPunct="1">
              <a:lnSpc>
                <a:spcPct val="110000"/>
              </a:lnSpc>
              <a:spcBef>
                <a:spcPts val="1000"/>
              </a:spcBef>
              <a:spcAft>
                <a:spcPts val="600"/>
              </a:spcAft>
              <a:buClrTx/>
              <a:buFont typeface="Arial" panose="020B0604020202020204" pitchFamily="34" charset="0"/>
              <a:buChar char="•"/>
              <a:defRPr sz="1600" kern="1200">
                <a:solidFill>
                  <a:schemeClr val="tx1"/>
                </a:solidFill>
                <a:latin typeface="+mn-lt"/>
                <a:ea typeface="+mn-ea"/>
                <a:cs typeface="+mn-cs"/>
              </a:defRPr>
            </a:lvl1pPr>
            <a:lvl2pPr marL="355600" indent="-153988" algn="l" defTabSz="914400" rtl="0" eaLnBrk="1" latinLnBrk="0" hangingPunct="1">
              <a:lnSpc>
                <a:spcPct val="110000"/>
              </a:lnSpc>
              <a:spcBef>
                <a:spcPts val="0"/>
              </a:spcBef>
              <a:spcAft>
                <a:spcPts val="500"/>
              </a:spcAft>
              <a:buClrTx/>
              <a:buFont typeface="Arial" panose="020B0604020202020204" pitchFamily="34" charset="0"/>
              <a:buChar char="•"/>
              <a:defRPr sz="1400" kern="1200">
                <a:solidFill>
                  <a:schemeClr val="tx1"/>
                </a:solidFill>
                <a:latin typeface="+mn-lt"/>
                <a:ea typeface="+mn-ea"/>
                <a:cs typeface="+mn-cs"/>
              </a:defRPr>
            </a:lvl2pPr>
            <a:lvl3pPr marL="539750" indent="-184150" algn="l" defTabSz="914400" rtl="0" eaLnBrk="1" latinLnBrk="0" hangingPunct="1">
              <a:lnSpc>
                <a:spcPct val="110000"/>
              </a:lnSpc>
              <a:spcBef>
                <a:spcPts val="0"/>
              </a:spcBef>
              <a:spcAft>
                <a:spcPts val="500"/>
              </a:spcAft>
              <a:buClrTx/>
              <a:buFont typeface="Arial" panose="020B0604020202020204" pitchFamily="34" charset="0"/>
              <a:buChar char="•"/>
              <a:defRPr sz="1200" kern="1200">
                <a:solidFill>
                  <a:schemeClr val="tx1"/>
                </a:solidFill>
                <a:latin typeface="+mn-lt"/>
                <a:ea typeface="+mn-ea"/>
                <a:cs typeface="+mn-cs"/>
              </a:defRPr>
            </a:lvl3pPr>
            <a:lvl4pPr marL="719138" indent="-179388" algn="l" defTabSz="914400" rtl="0" eaLnBrk="1" latinLnBrk="0" hangingPunct="1">
              <a:lnSpc>
                <a:spcPct val="110000"/>
              </a:lnSpc>
              <a:spcBef>
                <a:spcPts val="0"/>
              </a:spcBef>
              <a:spcAft>
                <a:spcPts val="500"/>
              </a:spcAft>
              <a:buClrTx/>
              <a:buFont typeface="Arial" panose="020B0604020202020204" pitchFamily="34" charset="0"/>
              <a:buChar char="•"/>
              <a:defRPr sz="1100" kern="1200">
                <a:solidFill>
                  <a:schemeClr val="tx1"/>
                </a:solidFill>
                <a:latin typeface="+mn-lt"/>
                <a:ea typeface="+mn-ea"/>
                <a:cs typeface="+mn-cs"/>
              </a:defRPr>
            </a:lvl4pPr>
            <a:lvl5pPr marL="896938" indent="-177800" algn="l" defTabSz="914400" rtl="0" eaLnBrk="1" latinLnBrk="0" hangingPunct="1">
              <a:lnSpc>
                <a:spcPct val="110000"/>
              </a:lnSpc>
              <a:spcBef>
                <a:spcPts val="0"/>
              </a:spcBef>
              <a:spcAft>
                <a:spcPts val="500"/>
              </a:spcAft>
              <a:buClrTx/>
              <a:buFont typeface="Arial" panose="020B0604020202020204" pitchFamily="34" charset="0"/>
              <a:buChar char="•"/>
              <a:defRPr sz="11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lgn="ctr">
              <a:spcBef>
                <a:spcPct val="0"/>
              </a:spcBef>
              <a:spcAft>
                <a:spcPct val="0"/>
              </a:spcAft>
              <a:buNone/>
            </a:pPr>
            <a:fld id="{0A6C4659-9257-499E-8A1B-DF3DA7C2CC17}" type="datetime'''''''5''''''''0'''''''''''''''''''''''''''''''''''">
              <a:rPr lang="sv-SE" altLang="en-US" sz="1200" smtClean="0"/>
              <a:pPr/>
              <a:t>50</a:t>
            </a:fld>
            <a:endParaRPr lang="en-US" sz="1200" dirty="0"/>
          </a:p>
        </p:txBody>
      </p:sp>
      <p:sp>
        <p:nvSpPr>
          <p:cNvPr id="13" name="Platshållare för text 2">
            <a:extLst>
              <a:ext uri="{FF2B5EF4-FFF2-40B4-BE49-F238E27FC236}">
                <a16:creationId xmlns:a16="http://schemas.microsoft.com/office/drawing/2014/main" id="{CA846DBF-0A4A-4F18-A20B-07169A27362A}"/>
              </a:ext>
            </a:extLst>
          </p:cNvPr>
          <p:cNvSpPr>
            <a:spLocks noGrp="1"/>
          </p:cNvSpPr>
          <p:nvPr>
            <p:custDataLst>
              <p:tags r:id="rId8"/>
            </p:custDataLst>
          </p:nvPr>
        </p:nvSpPr>
        <p:spPr bwMode="auto">
          <a:xfrm>
            <a:off x="2767012" y="5291138"/>
            <a:ext cx="196850" cy="201613"/>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rtlCol="0" anchor="t">
            <a:noAutofit/>
          </a:bodyPr>
          <a:lstStyle>
            <a:lvl1pPr marL="195263" indent="-195263" algn="l" defTabSz="914400" rtl="0" eaLnBrk="1" latinLnBrk="0" hangingPunct="1">
              <a:lnSpc>
                <a:spcPct val="110000"/>
              </a:lnSpc>
              <a:spcBef>
                <a:spcPts val="1000"/>
              </a:spcBef>
              <a:spcAft>
                <a:spcPts val="600"/>
              </a:spcAft>
              <a:buClrTx/>
              <a:buFont typeface="Arial" panose="020B0604020202020204" pitchFamily="34" charset="0"/>
              <a:buChar char="•"/>
              <a:defRPr sz="1600" kern="1200">
                <a:solidFill>
                  <a:schemeClr val="tx1"/>
                </a:solidFill>
                <a:latin typeface="+mn-lt"/>
                <a:ea typeface="+mn-ea"/>
                <a:cs typeface="+mn-cs"/>
              </a:defRPr>
            </a:lvl1pPr>
            <a:lvl2pPr marL="355600" indent="-153988" algn="l" defTabSz="914400" rtl="0" eaLnBrk="1" latinLnBrk="0" hangingPunct="1">
              <a:lnSpc>
                <a:spcPct val="110000"/>
              </a:lnSpc>
              <a:spcBef>
                <a:spcPts val="0"/>
              </a:spcBef>
              <a:spcAft>
                <a:spcPts val="500"/>
              </a:spcAft>
              <a:buClrTx/>
              <a:buFont typeface="Arial" panose="020B0604020202020204" pitchFamily="34" charset="0"/>
              <a:buChar char="•"/>
              <a:defRPr sz="1400" kern="1200">
                <a:solidFill>
                  <a:schemeClr val="tx1"/>
                </a:solidFill>
                <a:latin typeface="+mn-lt"/>
                <a:ea typeface="+mn-ea"/>
                <a:cs typeface="+mn-cs"/>
              </a:defRPr>
            </a:lvl2pPr>
            <a:lvl3pPr marL="539750" indent="-184150" algn="l" defTabSz="914400" rtl="0" eaLnBrk="1" latinLnBrk="0" hangingPunct="1">
              <a:lnSpc>
                <a:spcPct val="110000"/>
              </a:lnSpc>
              <a:spcBef>
                <a:spcPts val="0"/>
              </a:spcBef>
              <a:spcAft>
                <a:spcPts val="500"/>
              </a:spcAft>
              <a:buClrTx/>
              <a:buFont typeface="Arial" panose="020B0604020202020204" pitchFamily="34" charset="0"/>
              <a:buChar char="•"/>
              <a:defRPr sz="1200" kern="1200">
                <a:solidFill>
                  <a:schemeClr val="tx1"/>
                </a:solidFill>
                <a:latin typeface="+mn-lt"/>
                <a:ea typeface="+mn-ea"/>
                <a:cs typeface="+mn-cs"/>
              </a:defRPr>
            </a:lvl3pPr>
            <a:lvl4pPr marL="719138" indent="-179388" algn="l" defTabSz="914400" rtl="0" eaLnBrk="1" latinLnBrk="0" hangingPunct="1">
              <a:lnSpc>
                <a:spcPct val="110000"/>
              </a:lnSpc>
              <a:spcBef>
                <a:spcPts val="0"/>
              </a:spcBef>
              <a:spcAft>
                <a:spcPts val="500"/>
              </a:spcAft>
              <a:buClrTx/>
              <a:buFont typeface="Arial" panose="020B0604020202020204" pitchFamily="34" charset="0"/>
              <a:buChar char="•"/>
              <a:defRPr sz="1100" kern="1200">
                <a:solidFill>
                  <a:schemeClr val="tx1"/>
                </a:solidFill>
                <a:latin typeface="+mn-lt"/>
                <a:ea typeface="+mn-ea"/>
                <a:cs typeface="+mn-cs"/>
              </a:defRPr>
            </a:lvl4pPr>
            <a:lvl5pPr marL="896938" indent="-177800" algn="l" defTabSz="914400" rtl="0" eaLnBrk="1" latinLnBrk="0" hangingPunct="1">
              <a:lnSpc>
                <a:spcPct val="110000"/>
              </a:lnSpc>
              <a:spcBef>
                <a:spcPts val="0"/>
              </a:spcBef>
              <a:spcAft>
                <a:spcPts val="500"/>
              </a:spcAft>
              <a:buClrTx/>
              <a:buFont typeface="Arial" panose="020B0604020202020204" pitchFamily="34" charset="0"/>
              <a:buChar char="•"/>
              <a:defRPr sz="11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lgn="ctr">
              <a:spcBef>
                <a:spcPct val="0"/>
              </a:spcBef>
              <a:spcAft>
                <a:spcPct val="0"/>
              </a:spcAft>
              <a:buNone/>
            </a:pPr>
            <a:fld id="{3CBF2DAC-5221-44D0-A983-18B097DF751C}" type="datetime'''''''''''''''''55'''''''''''''''''''''''''''''''''">
              <a:rPr lang="sv-SE" altLang="en-US" sz="1200" smtClean="0"/>
              <a:pPr/>
              <a:t>55</a:t>
            </a:fld>
            <a:endParaRPr lang="en-US" sz="1200" dirty="0"/>
          </a:p>
        </p:txBody>
      </p:sp>
      <p:sp>
        <p:nvSpPr>
          <p:cNvPr id="14" name="Platshållare för text 2">
            <a:extLst>
              <a:ext uri="{FF2B5EF4-FFF2-40B4-BE49-F238E27FC236}">
                <a16:creationId xmlns:a16="http://schemas.microsoft.com/office/drawing/2014/main" id="{99040DC0-D01C-489A-12C0-46C442DF3088}"/>
              </a:ext>
            </a:extLst>
          </p:cNvPr>
          <p:cNvSpPr>
            <a:spLocks noGrp="1"/>
          </p:cNvSpPr>
          <p:nvPr>
            <p:custDataLst>
              <p:tags r:id="rId9"/>
            </p:custDataLst>
          </p:nvPr>
        </p:nvSpPr>
        <p:spPr bwMode="auto">
          <a:xfrm>
            <a:off x="3098799" y="5291138"/>
            <a:ext cx="203200" cy="201613"/>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rtlCol="0" anchor="t">
            <a:noAutofit/>
          </a:bodyPr>
          <a:lstStyle>
            <a:lvl1pPr marL="195263" indent="-195263" algn="l" defTabSz="914400" rtl="0" eaLnBrk="1" latinLnBrk="0" hangingPunct="1">
              <a:lnSpc>
                <a:spcPct val="110000"/>
              </a:lnSpc>
              <a:spcBef>
                <a:spcPts val="1000"/>
              </a:spcBef>
              <a:spcAft>
                <a:spcPts val="600"/>
              </a:spcAft>
              <a:buClrTx/>
              <a:buFont typeface="Arial" panose="020B0604020202020204" pitchFamily="34" charset="0"/>
              <a:buChar char="•"/>
              <a:defRPr sz="1600" kern="1200">
                <a:solidFill>
                  <a:schemeClr val="tx1"/>
                </a:solidFill>
                <a:latin typeface="+mn-lt"/>
                <a:ea typeface="+mn-ea"/>
                <a:cs typeface="+mn-cs"/>
              </a:defRPr>
            </a:lvl1pPr>
            <a:lvl2pPr marL="355600" indent="-153988" algn="l" defTabSz="914400" rtl="0" eaLnBrk="1" latinLnBrk="0" hangingPunct="1">
              <a:lnSpc>
                <a:spcPct val="110000"/>
              </a:lnSpc>
              <a:spcBef>
                <a:spcPts val="0"/>
              </a:spcBef>
              <a:spcAft>
                <a:spcPts val="500"/>
              </a:spcAft>
              <a:buClrTx/>
              <a:buFont typeface="Arial" panose="020B0604020202020204" pitchFamily="34" charset="0"/>
              <a:buChar char="•"/>
              <a:defRPr sz="1400" kern="1200">
                <a:solidFill>
                  <a:schemeClr val="tx1"/>
                </a:solidFill>
                <a:latin typeface="+mn-lt"/>
                <a:ea typeface="+mn-ea"/>
                <a:cs typeface="+mn-cs"/>
              </a:defRPr>
            </a:lvl2pPr>
            <a:lvl3pPr marL="539750" indent="-184150" algn="l" defTabSz="914400" rtl="0" eaLnBrk="1" latinLnBrk="0" hangingPunct="1">
              <a:lnSpc>
                <a:spcPct val="110000"/>
              </a:lnSpc>
              <a:spcBef>
                <a:spcPts val="0"/>
              </a:spcBef>
              <a:spcAft>
                <a:spcPts val="500"/>
              </a:spcAft>
              <a:buClrTx/>
              <a:buFont typeface="Arial" panose="020B0604020202020204" pitchFamily="34" charset="0"/>
              <a:buChar char="•"/>
              <a:defRPr sz="1200" kern="1200">
                <a:solidFill>
                  <a:schemeClr val="tx1"/>
                </a:solidFill>
                <a:latin typeface="+mn-lt"/>
                <a:ea typeface="+mn-ea"/>
                <a:cs typeface="+mn-cs"/>
              </a:defRPr>
            </a:lvl3pPr>
            <a:lvl4pPr marL="719138" indent="-179388" algn="l" defTabSz="914400" rtl="0" eaLnBrk="1" latinLnBrk="0" hangingPunct="1">
              <a:lnSpc>
                <a:spcPct val="110000"/>
              </a:lnSpc>
              <a:spcBef>
                <a:spcPts val="0"/>
              </a:spcBef>
              <a:spcAft>
                <a:spcPts val="500"/>
              </a:spcAft>
              <a:buClrTx/>
              <a:buFont typeface="Arial" panose="020B0604020202020204" pitchFamily="34" charset="0"/>
              <a:buChar char="•"/>
              <a:defRPr sz="1100" kern="1200">
                <a:solidFill>
                  <a:schemeClr val="tx1"/>
                </a:solidFill>
                <a:latin typeface="+mn-lt"/>
                <a:ea typeface="+mn-ea"/>
                <a:cs typeface="+mn-cs"/>
              </a:defRPr>
            </a:lvl4pPr>
            <a:lvl5pPr marL="896938" indent="-177800" algn="l" defTabSz="914400" rtl="0" eaLnBrk="1" latinLnBrk="0" hangingPunct="1">
              <a:lnSpc>
                <a:spcPct val="110000"/>
              </a:lnSpc>
              <a:spcBef>
                <a:spcPts val="0"/>
              </a:spcBef>
              <a:spcAft>
                <a:spcPts val="500"/>
              </a:spcAft>
              <a:buClrTx/>
              <a:buFont typeface="Arial" panose="020B0604020202020204" pitchFamily="34" charset="0"/>
              <a:buChar char="•"/>
              <a:defRPr sz="11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lgn="ctr">
              <a:spcBef>
                <a:spcPct val="0"/>
              </a:spcBef>
              <a:spcAft>
                <a:spcPct val="0"/>
              </a:spcAft>
              <a:buNone/>
            </a:pPr>
            <a:fld id="{EAB3CDD4-5797-43AA-A59D-55E28241F896}" type="datetime'''''''''''''''''6''0'''''''''''">
              <a:rPr lang="sv-SE" altLang="en-US" sz="1200" smtClean="0"/>
              <a:pPr/>
              <a:t>60</a:t>
            </a:fld>
            <a:endParaRPr lang="en-US" sz="1200" dirty="0"/>
          </a:p>
        </p:txBody>
      </p:sp>
      <p:sp>
        <p:nvSpPr>
          <p:cNvPr id="15" name="Platshållare för text 2">
            <a:extLst>
              <a:ext uri="{FF2B5EF4-FFF2-40B4-BE49-F238E27FC236}">
                <a16:creationId xmlns:a16="http://schemas.microsoft.com/office/drawing/2014/main" id="{00FD9ED8-9AB0-0F7C-3C8C-3EAD69E85215}"/>
              </a:ext>
            </a:extLst>
          </p:cNvPr>
          <p:cNvSpPr>
            <a:spLocks noGrp="1"/>
          </p:cNvSpPr>
          <p:nvPr>
            <p:custDataLst>
              <p:tags r:id="rId10"/>
            </p:custDataLst>
          </p:nvPr>
        </p:nvSpPr>
        <p:spPr bwMode="auto">
          <a:xfrm>
            <a:off x="3436938" y="5291138"/>
            <a:ext cx="200025" cy="201613"/>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rtlCol="0" anchor="t">
            <a:noAutofit/>
          </a:bodyPr>
          <a:lstStyle>
            <a:lvl1pPr marL="195263" indent="-195263" algn="l" defTabSz="914400" rtl="0" eaLnBrk="1" latinLnBrk="0" hangingPunct="1">
              <a:lnSpc>
                <a:spcPct val="110000"/>
              </a:lnSpc>
              <a:spcBef>
                <a:spcPts val="1000"/>
              </a:spcBef>
              <a:spcAft>
                <a:spcPts val="600"/>
              </a:spcAft>
              <a:buClrTx/>
              <a:buFont typeface="Arial" panose="020B0604020202020204" pitchFamily="34" charset="0"/>
              <a:buChar char="•"/>
              <a:defRPr sz="1600" kern="1200">
                <a:solidFill>
                  <a:schemeClr val="tx1"/>
                </a:solidFill>
                <a:latin typeface="+mn-lt"/>
                <a:ea typeface="+mn-ea"/>
                <a:cs typeface="+mn-cs"/>
              </a:defRPr>
            </a:lvl1pPr>
            <a:lvl2pPr marL="355600" indent="-153988" algn="l" defTabSz="914400" rtl="0" eaLnBrk="1" latinLnBrk="0" hangingPunct="1">
              <a:lnSpc>
                <a:spcPct val="110000"/>
              </a:lnSpc>
              <a:spcBef>
                <a:spcPts val="0"/>
              </a:spcBef>
              <a:spcAft>
                <a:spcPts val="500"/>
              </a:spcAft>
              <a:buClrTx/>
              <a:buFont typeface="Arial" panose="020B0604020202020204" pitchFamily="34" charset="0"/>
              <a:buChar char="•"/>
              <a:defRPr sz="1400" kern="1200">
                <a:solidFill>
                  <a:schemeClr val="tx1"/>
                </a:solidFill>
                <a:latin typeface="+mn-lt"/>
                <a:ea typeface="+mn-ea"/>
                <a:cs typeface="+mn-cs"/>
              </a:defRPr>
            </a:lvl2pPr>
            <a:lvl3pPr marL="539750" indent="-184150" algn="l" defTabSz="914400" rtl="0" eaLnBrk="1" latinLnBrk="0" hangingPunct="1">
              <a:lnSpc>
                <a:spcPct val="110000"/>
              </a:lnSpc>
              <a:spcBef>
                <a:spcPts val="0"/>
              </a:spcBef>
              <a:spcAft>
                <a:spcPts val="500"/>
              </a:spcAft>
              <a:buClrTx/>
              <a:buFont typeface="Arial" panose="020B0604020202020204" pitchFamily="34" charset="0"/>
              <a:buChar char="•"/>
              <a:defRPr sz="1200" kern="1200">
                <a:solidFill>
                  <a:schemeClr val="tx1"/>
                </a:solidFill>
                <a:latin typeface="+mn-lt"/>
                <a:ea typeface="+mn-ea"/>
                <a:cs typeface="+mn-cs"/>
              </a:defRPr>
            </a:lvl3pPr>
            <a:lvl4pPr marL="719138" indent="-179388" algn="l" defTabSz="914400" rtl="0" eaLnBrk="1" latinLnBrk="0" hangingPunct="1">
              <a:lnSpc>
                <a:spcPct val="110000"/>
              </a:lnSpc>
              <a:spcBef>
                <a:spcPts val="0"/>
              </a:spcBef>
              <a:spcAft>
                <a:spcPts val="500"/>
              </a:spcAft>
              <a:buClrTx/>
              <a:buFont typeface="Arial" panose="020B0604020202020204" pitchFamily="34" charset="0"/>
              <a:buChar char="•"/>
              <a:defRPr sz="1100" kern="1200">
                <a:solidFill>
                  <a:schemeClr val="tx1"/>
                </a:solidFill>
                <a:latin typeface="+mn-lt"/>
                <a:ea typeface="+mn-ea"/>
                <a:cs typeface="+mn-cs"/>
              </a:defRPr>
            </a:lvl4pPr>
            <a:lvl5pPr marL="896938" indent="-177800" algn="l" defTabSz="914400" rtl="0" eaLnBrk="1" latinLnBrk="0" hangingPunct="1">
              <a:lnSpc>
                <a:spcPct val="110000"/>
              </a:lnSpc>
              <a:spcBef>
                <a:spcPts val="0"/>
              </a:spcBef>
              <a:spcAft>
                <a:spcPts val="500"/>
              </a:spcAft>
              <a:buClrTx/>
              <a:buFont typeface="Arial" panose="020B0604020202020204" pitchFamily="34" charset="0"/>
              <a:buChar char="•"/>
              <a:defRPr sz="11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lgn="ctr">
              <a:spcBef>
                <a:spcPct val="0"/>
              </a:spcBef>
              <a:spcAft>
                <a:spcPct val="0"/>
              </a:spcAft>
              <a:buNone/>
            </a:pPr>
            <a:fld id="{CF0AC13A-0C0B-468D-B393-2E599224BD9D}" type="datetime'''''''''''''''''''''''''''''''''''''6''''''''''''''''''5'''''">
              <a:rPr lang="sv-SE" altLang="en-US" sz="1200" smtClean="0"/>
              <a:pPr/>
              <a:t>65</a:t>
            </a:fld>
            <a:endParaRPr lang="en-US" sz="1200" dirty="0"/>
          </a:p>
        </p:txBody>
      </p:sp>
      <p:sp>
        <p:nvSpPr>
          <p:cNvPr id="16" name="Platshållare för text 2">
            <a:extLst>
              <a:ext uri="{FF2B5EF4-FFF2-40B4-BE49-F238E27FC236}">
                <a16:creationId xmlns:a16="http://schemas.microsoft.com/office/drawing/2014/main" id="{A662FEFD-F709-E725-FDAE-35118B8AC689}"/>
              </a:ext>
            </a:extLst>
          </p:cNvPr>
          <p:cNvSpPr>
            <a:spLocks noGrp="1"/>
          </p:cNvSpPr>
          <p:nvPr>
            <p:custDataLst>
              <p:tags r:id="rId11"/>
            </p:custDataLst>
          </p:nvPr>
        </p:nvSpPr>
        <p:spPr bwMode="auto">
          <a:xfrm>
            <a:off x="3775075" y="5291138"/>
            <a:ext cx="195263" cy="201613"/>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rtlCol="0" anchor="t">
            <a:noAutofit/>
          </a:bodyPr>
          <a:lstStyle>
            <a:lvl1pPr marL="195263" indent="-195263" algn="l" defTabSz="914400" rtl="0" eaLnBrk="1" latinLnBrk="0" hangingPunct="1">
              <a:lnSpc>
                <a:spcPct val="110000"/>
              </a:lnSpc>
              <a:spcBef>
                <a:spcPts val="1000"/>
              </a:spcBef>
              <a:spcAft>
                <a:spcPts val="600"/>
              </a:spcAft>
              <a:buClrTx/>
              <a:buFont typeface="Arial" panose="020B0604020202020204" pitchFamily="34" charset="0"/>
              <a:buChar char="•"/>
              <a:defRPr sz="1600" kern="1200">
                <a:solidFill>
                  <a:schemeClr val="tx1"/>
                </a:solidFill>
                <a:latin typeface="+mn-lt"/>
                <a:ea typeface="+mn-ea"/>
                <a:cs typeface="+mn-cs"/>
              </a:defRPr>
            </a:lvl1pPr>
            <a:lvl2pPr marL="355600" indent="-153988" algn="l" defTabSz="914400" rtl="0" eaLnBrk="1" latinLnBrk="0" hangingPunct="1">
              <a:lnSpc>
                <a:spcPct val="110000"/>
              </a:lnSpc>
              <a:spcBef>
                <a:spcPts val="0"/>
              </a:spcBef>
              <a:spcAft>
                <a:spcPts val="500"/>
              </a:spcAft>
              <a:buClrTx/>
              <a:buFont typeface="Arial" panose="020B0604020202020204" pitchFamily="34" charset="0"/>
              <a:buChar char="•"/>
              <a:defRPr sz="1400" kern="1200">
                <a:solidFill>
                  <a:schemeClr val="tx1"/>
                </a:solidFill>
                <a:latin typeface="+mn-lt"/>
                <a:ea typeface="+mn-ea"/>
                <a:cs typeface="+mn-cs"/>
              </a:defRPr>
            </a:lvl2pPr>
            <a:lvl3pPr marL="539750" indent="-184150" algn="l" defTabSz="914400" rtl="0" eaLnBrk="1" latinLnBrk="0" hangingPunct="1">
              <a:lnSpc>
                <a:spcPct val="110000"/>
              </a:lnSpc>
              <a:spcBef>
                <a:spcPts val="0"/>
              </a:spcBef>
              <a:spcAft>
                <a:spcPts val="500"/>
              </a:spcAft>
              <a:buClrTx/>
              <a:buFont typeface="Arial" panose="020B0604020202020204" pitchFamily="34" charset="0"/>
              <a:buChar char="•"/>
              <a:defRPr sz="1200" kern="1200">
                <a:solidFill>
                  <a:schemeClr val="tx1"/>
                </a:solidFill>
                <a:latin typeface="+mn-lt"/>
                <a:ea typeface="+mn-ea"/>
                <a:cs typeface="+mn-cs"/>
              </a:defRPr>
            </a:lvl3pPr>
            <a:lvl4pPr marL="719138" indent="-179388" algn="l" defTabSz="914400" rtl="0" eaLnBrk="1" latinLnBrk="0" hangingPunct="1">
              <a:lnSpc>
                <a:spcPct val="110000"/>
              </a:lnSpc>
              <a:spcBef>
                <a:spcPts val="0"/>
              </a:spcBef>
              <a:spcAft>
                <a:spcPts val="500"/>
              </a:spcAft>
              <a:buClrTx/>
              <a:buFont typeface="Arial" panose="020B0604020202020204" pitchFamily="34" charset="0"/>
              <a:buChar char="•"/>
              <a:defRPr sz="1100" kern="1200">
                <a:solidFill>
                  <a:schemeClr val="tx1"/>
                </a:solidFill>
                <a:latin typeface="+mn-lt"/>
                <a:ea typeface="+mn-ea"/>
                <a:cs typeface="+mn-cs"/>
              </a:defRPr>
            </a:lvl4pPr>
            <a:lvl5pPr marL="896938" indent="-177800" algn="l" defTabSz="914400" rtl="0" eaLnBrk="1" latinLnBrk="0" hangingPunct="1">
              <a:lnSpc>
                <a:spcPct val="110000"/>
              </a:lnSpc>
              <a:spcBef>
                <a:spcPts val="0"/>
              </a:spcBef>
              <a:spcAft>
                <a:spcPts val="500"/>
              </a:spcAft>
              <a:buClrTx/>
              <a:buFont typeface="Arial" panose="020B0604020202020204" pitchFamily="34" charset="0"/>
              <a:buChar char="•"/>
              <a:defRPr sz="11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lgn="ctr">
              <a:spcBef>
                <a:spcPct val="0"/>
              </a:spcBef>
              <a:spcAft>
                <a:spcPct val="0"/>
              </a:spcAft>
              <a:buNone/>
            </a:pPr>
            <a:fld id="{92DF46A9-9BB5-4E77-BA41-753E4981EBAA}" type="datetime'''''''''''''''''''''''''7''''''''''''''''''''''''''''''0'">
              <a:rPr lang="sv-SE" altLang="en-US" sz="1200" smtClean="0"/>
              <a:pPr/>
              <a:t>70</a:t>
            </a:fld>
            <a:endParaRPr lang="en-US" sz="1200" dirty="0"/>
          </a:p>
        </p:txBody>
      </p:sp>
      <p:sp>
        <p:nvSpPr>
          <p:cNvPr id="17" name="Platshållare för text 2">
            <a:extLst>
              <a:ext uri="{FF2B5EF4-FFF2-40B4-BE49-F238E27FC236}">
                <a16:creationId xmlns:a16="http://schemas.microsoft.com/office/drawing/2014/main" id="{C4220F36-1196-5CF8-4E86-8B232CD0529B}"/>
              </a:ext>
            </a:extLst>
          </p:cNvPr>
          <p:cNvSpPr>
            <a:spLocks noGrp="1"/>
          </p:cNvSpPr>
          <p:nvPr>
            <p:custDataLst>
              <p:tags r:id="rId12"/>
            </p:custDataLst>
          </p:nvPr>
        </p:nvSpPr>
        <p:spPr bwMode="auto">
          <a:xfrm>
            <a:off x="4113212" y="5291138"/>
            <a:ext cx="192088" cy="201613"/>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rtlCol="0" anchor="t">
            <a:noAutofit/>
          </a:bodyPr>
          <a:lstStyle>
            <a:lvl1pPr marL="195263" indent="-195263" algn="l" defTabSz="914400" rtl="0" eaLnBrk="1" latinLnBrk="0" hangingPunct="1">
              <a:lnSpc>
                <a:spcPct val="110000"/>
              </a:lnSpc>
              <a:spcBef>
                <a:spcPts val="1000"/>
              </a:spcBef>
              <a:spcAft>
                <a:spcPts val="600"/>
              </a:spcAft>
              <a:buClrTx/>
              <a:buFont typeface="Arial" panose="020B0604020202020204" pitchFamily="34" charset="0"/>
              <a:buChar char="•"/>
              <a:defRPr sz="1600" kern="1200">
                <a:solidFill>
                  <a:schemeClr val="tx1"/>
                </a:solidFill>
                <a:latin typeface="+mn-lt"/>
                <a:ea typeface="+mn-ea"/>
                <a:cs typeface="+mn-cs"/>
              </a:defRPr>
            </a:lvl1pPr>
            <a:lvl2pPr marL="355600" indent="-153988" algn="l" defTabSz="914400" rtl="0" eaLnBrk="1" latinLnBrk="0" hangingPunct="1">
              <a:lnSpc>
                <a:spcPct val="110000"/>
              </a:lnSpc>
              <a:spcBef>
                <a:spcPts val="0"/>
              </a:spcBef>
              <a:spcAft>
                <a:spcPts val="500"/>
              </a:spcAft>
              <a:buClrTx/>
              <a:buFont typeface="Arial" panose="020B0604020202020204" pitchFamily="34" charset="0"/>
              <a:buChar char="•"/>
              <a:defRPr sz="1400" kern="1200">
                <a:solidFill>
                  <a:schemeClr val="tx1"/>
                </a:solidFill>
                <a:latin typeface="+mn-lt"/>
                <a:ea typeface="+mn-ea"/>
                <a:cs typeface="+mn-cs"/>
              </a:defRPr>
            </a:lvl2pPr>
            <a:lvl3pPr marL="539750" indent="-184150" algn="l" defTabSz="914400" rtl="0" eaLnBrk="1" latinLnBrk="0" hangingPunct="1">
              <a:lnSpc>
                <a:spcPct val="110000"/>
              </a:lnSpc>
              <a:spcBef>
                <a:spcPts val="0"/>
              </a:spcBef>
              <a:spcAft>
                <a:spcPts val="500"/>
              </a:spcAft>
              <a:buClrTx/>
              <a:buFont typeface="Arial" panose="020B0604020202020204" pitchFamily="34" charset="0"/>
              <a:buChar char="•"/>
              <a:defRPr sz="1200" kern="1200">
                <a:solidFill>
                  <a:schemeClr val="tx1"/>
                </a:solidFill>
                <a:latin typeface="+mn-lt"/>
                <a:ea typeface="+mn-ea"/>
                <a:cs typeface="+mn-cs"/>
              </a:defRPr>
            </a:lvl3pPr>
            <a:lvl4pPr marL="719138" indent="-179388" algn="l" defTabSz="914400" rtl="0" eaLnBrk="1" latinLnBrk="0" hangingPunct="1">
              <a:lnSpc>
                <a:spcPct val="110000"/>
              </a:lnSpc>
              <a:spcBef>
                <a:spcPts val="0"/>
              </a:spcBef>
              <a:spcAft>
                <a:spcPts val="500"/>
              </a:spcAft>
              <a:buClrTx/>
              <a:buFont typeface="Arial" panose="020B0604020202020204" pitchFamily="34" charset="0"/>
              <a:buChar char="•"/>
              <a:defRPr sz="1100" kern="1200">
                <a:solidFill>
                  <a:schemeClr val="tx1"/>
                </a:solidFill>
                <a:latin typeface="+mn-lt"/>
                <a:ea typeface="+mn-ea"/>
                <a:cs typeface="+mn-cs"/>
              </a:defRPr>
            </a:lvl4pPr>
            <a:lvl5pPr marL="896938" indent="-177800" algn="l" defTabSz="914400" rtl="0" eaLnBrk="1" latinLnBrk="0" hangingPunct="1">
              <a:lnSpc>
                <a:spcPct val="110000"/>
              </a:lnSpc>
              <a:spcBef>
                <a:spcPts val="0"/>
              </a:spcBef>
              <a:spcAft>
                <a:spcPts val="500"/>
              </a:spcAft>
              <a:buClrTx/>
              <a:buFont typeface="Arial" panose="020B0604020202020204" pitchFamily="34" charset="0"/>
              <a:buChar char="•"/>
              <a:defRPr sz="11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lgn="ctr">
              <a:spcBef>
                <a:spcPct val="0"/>
              </a:spcBef>
              <a:spcAft>
                <a:spcPct val="0"/>
              </a:spcAft>
              <a:buNone/>
            </a:pPr>
            <a:fld id="{869C1494-BA51-4EE0-85B5-2F05DC3C3C3C}" type="datetime'''''''''''''''''''7''''''''''5'''''''''''''''''''''''''''">
              <a:rPr lang="sv-SE" altLang="en-US" sz="1200" smtClean="0"/>
              <a:pPr/>
              <a:t>75</a:t>
            </a:fld>
            <a:endParaRPr lang="en-US" sz="1200" dirty="0"/>
          </a:p>
        </p:txBody>
      </p:sp>
      <p:sp>
        <p:nvSpPr>
          <p:cNvPr id="22" name="Platshållare för text 2">
            <a:extLst>
              <a:ext uri="{FF2B5EF4-FFF2-40B4-BE49-F238E27FC236}">
                <a16:creationId xmlns:a16="http://schemas.microsoft.com/office/drawing/2014/main" id="{6D53D800-E6B9-3F82-FA3D-EEB56B4CDD82}"/>
              </a:ext>
            </a:extLst>
          </p:cNvPr>
          <p:cNvSpPr>
            <a:spLocks noGrp="1"/>
          </p:cNvSpPr>
          <p:nvPr>
            <p:custDataLst>
              <p:tags r:id="rId13"/>
            </p:custDataLst>
          </p:nvPr>
        </p:nvSpPr>
        <p:spPr bwMode="gray">
          <a:xfrm>
            <a:off x="4249737" y="4090988"/>
            <a:ext cx="255588" cy="201613"/>
          </a:xfrm>
          <a:prstGeom prst="rect">
            <a:avLst/>
          </a:prstGeom>
          <a:solidFill>
            <a:schemeClr val="accent2"/>
          </a:solidFill>
          <a:ln>
            <a:noFill/>
          </a:ln>
          <a:effectLst/>
        </p:spPr>
        <p:txBody>
          <a:bodyPr vert="horz" wrap="none" lIns="22225" tIns="0" rIns="22225" bIns="0" rtlCol="0" anchor="ctr">
            <a:noAutofit/>
          </a:bodyPr>
          <a:lstStyle>
            <a:lvl1pPr marL="195263" indent="-195263" algn="l" defTabSz="914400" rtl="0" eaLnBrk="1" latinLnBrk="0" hangingPunct="1">
              <a:lnSpc>
                <a:spcPct val="110000"/>
              </a:lnSpc>
              <a:spcBef>
                <a:spcPts val="1000"/>
              </a:spcBef>
              <a:spcAft>
                <a:spcPts val="600"/>
              </a:spcAft>
              <a:buClrTx/>
              <a:buFont typeface="Arial" panose="020B0604020202020204" pitchFamily="34" charset="0"/>
              <a:buChar char="•"/>
              <a:defRPr sz="1600" kern="1200">
                <a:solidFill>
                  <a:schemeClr val="tx1"/>
                </a:solidFill>
                <a:latin typeface="+mn-lt"/>
                <a:ea typeface="+mn-ea"/>
                <a:cs typeface="+mn-cs"/>
              </a:defRPr>
            </a:lvl1pPr>
            <a:lvl2pPr marL="355600" indent="-153988" algn="l" defTabSz="914400" rtl="0" eaLnBrk="1" latinLnBrk="0" hangingPunct="1">
              <a:lnSpc>
                <a:spcPct val="110000"/>
              </a:lnSpc>
              <a:spcBef>
                <a:spcPts val="0"/>
              </a:spcBef>
              <a:spcAft>
                <a:spcPts val="500"/>
              </a:spcAft>
              <a:buClrTx/>
              <a:buFont typeface="Arial" panose="020B0604020202020204" pitchFamily="34" charset="0"/>
              <a:buChar char="•"/>
              <a:defRPr sz="1400" kern="1200">
                <a:solidFill>
                  <a:schemeClr val="tx1"/>
                </a:solidFill>
                <a:latin typeface="+mn-lt"/>
                <a:ea typeface="+mn-ea"/>
                <a:cs typeface="+mn-cs"/>
              </a:defRPr>
            </a:lvl2pPr>
            <a:lvl3pPr marL="539750" indent="-184150" algn="l" defTabSz="914400" rtl="0" eaLnBrk="1" latinLnBrk="0" hangingPunct="1">
              <a:lnSpc>
                <a:spcPct val="110000"/>
              </a:lnSpc>
              <a:spcBef>
                <a:spcPts val="0"/>
              </a:spcBef>
              <a:spcAft>
                <a:spcPts val="500"/>
              </a:spcAft>
              <a:buClrTx/>
              <a:buFont typeface="Arial" panose="020B0604020202020204" pitchFamily="34" charset="0"/>
              <a:buChar char="•"/>
              <a:defRPr sz="1200" kern="1200">
                <a:solidFill>
                  <a:schemeClr val="tx1"/>
                </a:solidFill>
                <a:latin typeface="+mn-lt"/>
                <a:ea typeface="+mn-ea"/>
                <a:cs typeface="+mn-cs"/>
              </a:defRPr>
            </a:lvl3pPr>
            <a:lvl4pPr marL="719138" indent="-179388" algn="l" defTabSz="914400" rtl="0" eaLnBrk="1" latinLnBrk="0" hangingPunct="1">
              <a:lnSpc>
                <a:spcPct val="110000"/>
              </a:lnSpc>
              <a:spcBef>
                <a:spcPts val="0"/>
              </a:spcBef>
              <a:spcAft>
                <a:spcPts val="500"/>
              </a:spcAft>
              <a:buClrTx/>
              <a:buFont typeface="Arial" panose="020B0604020202020204" pitchFamily="34" charset="0"/>
              <a:buChar char="•"/>
              <a:defRPr sz="1100" kern="1200">
                <a:solidFill>
                  <a:schemeClr val="tx1"/>
                </a:solidFill>
                <a:latin typeface="+mn-lt"/>
                <a:ea typeface="+mn-ea"/>
                <a:cs typeface="+mn-cs"/>
              </a:defRPr>
            </a:lvl4pPr>
            <a:lvl5pPr marL="896938" indent="-177800" algn="l" defTabSz="914400" rtl="0" eaLnBrk="1" latinLnBrk="0" hangingPunct="1">
              <a:lnSpc>
                <a:spcPct val="110000"/>
              </a:lnSpc>
              <a:spcBef>
                <a:spcPts val="0"/>
              </a:spcBef>
              <a:spcAft>
                <a:spcPts val="500"/>
              </a:spcAft>
              <a:buClrTx/>
              <a:buFont typeface="Arial" panose="020B0604020202020204" pitchFamily="34" charset="0"/>
              <a:buChar char="•"/>
              <a:defRPr sz="11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lgn="ctr">
              <a:spcBef>
                <a:spcPct val="0"/>
              </a:spcBef>
              <a:spcAft>
                <a:spcPct val="0"/>
              </a:spcAft>
              <a:buNone/>
            </a:pPr>
            <a:fld id="{0127D820-0F0D-4A8B-A2AC-584988B73135}" type="datetime'''''''7''''''''''''''''''''%'''''''''''''''''''''">
              <a:rPr lang="en-US" altLang="en-US" sz="1200" smtClean="0">
                <a:solidFill>
                  <a:schemeClr val="bg1"/>
                </a:solidFill>
                <a:effectLst/>
              </a:rPr>
              <a:pPr/>
              <a:t>7%</a:t>
            </a:fld>
            <a:endParaRPr lang="en-US" sz="1200" dirty="0">
              <a:solidFill>
                <a:schemeClr val="bg1"/>
              </a:solidFill>
            </a:endParaRPr>
          </a:p>
        </p:txBody>
      </p:sp>
      <p:sp>
        <p:nvSpPr>
          <p:cNvPr id="18" name="Platshållare för text 2">
            <a:extLst>
              <a:ext uri="{FF2B5EF4-FFF2-40B4-BE49-F238E27FC236}">
                <a16:creationId xmlns:a16="http://schemas.microsoft.com/office/drawing/2014/main" id="{64743278-75A1-10FA-2FA4-31ED07ED124D}"/>
              </a:ext>
            </a:extLst>
          </p:cNvPr>
          <p:cNvSpPr>
            <a:spLocks noGrp="1"/>
          </p:cNvSpPr>
          <p:nvPr>
            <p:custDataLst>
              <p:tags r:id="rId14"/>
            </p:custDataLst>
          </p:nvPr>
        </p:nvSpPr>
        <p:spPr bwMode="auto">
          <a:xfrm>
            <a:off x="4443413" y="5291138"/>
            <a:ext cx="201613" cy="201613"/>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rtlCol="0" anchor="t">
            <a:noAutofit/>
          </a:bodyPr>
          <a:lstStyle>
            <a:lvl1pPr marL="195263" indent="-195263" algn="l" defTabSz="914400" rtl="0" eaLnBrk="1" latinLnBrk="0" hangingPunct="1">
              <a:lnSpc>
                <a:spcPct val="110000"/>
              </a:lnSpc>
              <a:spcBef>
                <a:spcPts val="1000"/>
              </a:spcBef>
              <a:spcAft>
                <a:spcPts val="600"/>
              </a:spcAft>
              <a:buClrTx/>
              <a:buFont typeface="Arial" panose="020B0604020202020204" pitchFamily="34" charset="0"/>
              <a:buChar char="•"/>
              <a:defRPr sz="1600" kern="1200">
                <a:solidFill>
                  <a:schemeClr val="tx1"/>
                </a:solidFill>
                <a:latin typeface="+mn-lt"/>
                <a:ea typeface="+mn-ea"/>
                <a:cs typeface="+mn-cs"/>
              </a:defRPr>
            </a:lvl1pPr>
            <a:lvl2pPr marL="355600" indent="-153988" algn="l" defTabSz="914400" rtl="0" eaLnBrk="1" latinLnBrk="0" hangingPunct="1">
              <a:lnSpc>
                <a:spcPct val="110000"/>
              </a:lnSpc>
              <a:spcBef>
                <a:spcPts val="0"/>
              </a:spcBef>
              <a:spcAft>
                <a:spcPts val="500"/>
              </a:spcAft>
              <a:buClrTx/>
              <a:buFont typeface="Arial" panose="020B0604020202020204" pitchFamily="34" charset="0"/>
              <a:buChar char="•"/>
              <a:defRPr sz="1400" kern="1200">
                <a:solidFill>
                  <a:schemeClr val="tx1"/>
                </a:solidFill>
                <a:latin typeface="+mn-lt"/>
                <a:ea typeface="+mn-ea"/>
                <a:cs typeface="+mn-cs"/>
              </a:defRPr>
            </a:lvl2pPr>
            <a:lvl3pPr marL="539750" indent="-184150" algn="l" defTabSz="914400" rtl="0" eaLnBrk="1" latinLnBrk="0" hangingPunct="1">
              <a:lnSpc>
                <a:spcPct val="110000"/>
              </a:lnSpc>
              <a:spcBef>
                <a:spcPts val="0"/>
              </a:spcBef>
              <a:spcAft>
                <a:spcPts val="500"/>
              </a:spcAft>
              <a:buClrTx/>
              <a:buFont typeface="Arial" panose="020B0604020202020204" pitchFamily="34" charset="0"/>
              <a:buChar char="•"/>
              <a:defRPr sz="1200" kern="1200">
                <a:solidFill>
                  <a:schemeClr val="tx1"/>
                </a:solidFill>
                <a:latin typeface="+mn-lt"/>
                <a:ea typeface="+mn-ea"/>
                <a:cs typeface="+mn-cs"/>
              </a:defRPr>
            </a:lvl3pPr>
            <a:lvl4pPr marL="719138" indent="-179388" algn="l" defTabSz="914400" rtl="0" eaLnBrk="1" latinLnBrk="0" hangingPunct="1">
              <a:lnSpc>
                <a:spcPct val="110000"/>
              </a:lnSpc>
              <a:spcBef>
                <a:spcPts val="0"/>
              </a:spcBef>
              <a:spcAft>
                <a:spcPts val="500"/>
              </a:spcAft>
              <a:buClrTx/>
              <a:buFont typeface="Arial" panose="020B0604020202020204" pitchFamily="34" charset="0"/>
              <a:buChar char="•"/>
              <a:defRPr sz="1100" kern="1200">
                <a:solidFill>
                  <a:schemeClr val="tx1"/>
                </a:solidFill>
                <a:latin typeface="+mn-lt"/>
                <a:ea typeface="+mn-ea"/>
                <a:cs typeface="+mn-cs"/>
              </a:defRPr>
            </a:lvl4pPr>
            <a:lvl5pPr marL="896938" indent="-177800" algn="l" defTabSz="914400" rtl="0" eaLnBrk="1" latinLnBrk="0" hangingPunct="1">
              <a:lnSpc>
                <a:spcPct val="110000"/>
              </a:lnSpc>
              <a:spcBef>
                <a:spcPts val="0"/>
              </a:spcBef>
              <a:spcAft>
                <a:spcPts val="500"/>
              </a:spcAft>
              <a:buClrTx/>
              <a:buFont typeface="Arial" panose="020B0604020202020204" pitchFamily="34" charset="0"/>
              <a:buChar char="•"/>
              <a:defRPr sz="11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lgn="ctr">
              <a:spcBef>
                <a:spcPct val="0"/>
              </a:spcBef>
              <a:spcAft>
                <a:spcPct val="0"/>
              </a:spcAft>
              <a:buNone/>
            </a:pPr>
            <a:fld id="{E5B8E90F-5091-46B8-834A-2984A297908A}" type="datetime'''''8''''''''''''''''''''''''''''''''''''''''''''''''0'''''">
              <a:rPr lang="sv-SE" altLang="en-US" sz="1200" smtClean="0"/>
              <a:pPr/>
              <a:t>80</a:t>
            </a:fld>
            <a:endParaRPr lang="en-US" sz="1200" dirty="0"/>
          </a:p>
        </p:txBody>
      </p:sp>
      <p:sp>
        <p:nvSpPr>
          <p:cNvPr id="19" name="Platshållare för text 2">
            <a:extLst>
              <a:ext uri="{FF2B5EF4-FFF2-40B4-BE49-F238E27FC236}">
                <a16:creationId xmlns:a16="http://schemas.microsoft.com/office/drawing/2014/main" id="{A7C0B82E-E530-206A-282A-9A92E7E64064}"/>
              </a:ext>
            </a:extLst>
          </p:cNvPr>
          <p:cNvSpPr>
            <a:spLocks noGrp="1"/>
          </p:cNvSpPr>
          <p:nvPr>
            <p:custDataLst>
              <p:tags r:id="rId15"/>
            </p:custDataLst>
          </p:nvPr>
        </p:nvSpPr>
        <p:spPr bwMode="auto">
          <a:xfrm>
            <a:off x="4665662" y="3190875"/>
            <a:ext cx="1409700" cy="201613"/>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rtlCol="0" anchor="ctr">
            <a:noAutofit/>
          </a:bodyPr>
          <a:lstStyle>
            <a:lvl1pPr marL="195263" indent="-195263" algn="l" defTabSz="914400" rtl="0" eaLnBrk="1" latinLnBrk="0" hangingPunct="1">
              <a:lnSpc>
                <a:spcPct val="110000"/>
              </a:lnSpc>
              <a:spcBef>
                <a:spcPts val="1000"/>
              </a:spcBef>
              <a:spcAft>
                <a:spcPts val="600"/>
              </a:spcAft>
              <a:buClrTx/>
              <a:buFont typeface="Arial" panose="020B0604020202020204" pitchFamily="34" charset="0"/>
              <a:buChar char="•"/>
              <a:defRPr sz="1600" kern="1200">
                <a:solidFill>
                  <a:schemeClr val="tx1"/>
                </a:solidFill>
                <a:latin typeface="+mn-lt"/>
                <a:ea typeface="+mn-ea"/>
                <a:cs typeface="+mn-cs"/>
              </a:defRPr>
            </a:lvl1pPr>
            <a:lvl2pPr marL="355600" indent="-153988" algn="l" defTabSz="914400" rtl="0" eaLnBrk="1" latinLnBrk="0" hangingPunct="1">
              <a:lnSpc>
                <a:spcPct val="110000"/>
              </a:lnSpc>
              <a:spcBef>
                <a:spcPts val="0"/>
              </a:spcBef>
              <a:spcAft>
                <a:spcPts val="500"/>
              </a:spcAft>
              <a:buClrTx/>
              <a:buFont typeface="Arial" panose="020B0604020202020204" pitchFamily="34" charset="0"/>
              <a:buChar char="•"/>
              <a:defRPr sz="1400" kern="1200">
                <a:solidFill>
                  <a:schemeClr val="tx1"/>
                </a:solidFill>
                <a:latin typeface="+mn-lt"/>
                <a:ea typeface="+mn-ea"/>
                <a:cs typeface="+mn-cs"/>
              </a:defRPr>
            </a:lvl2pPr>
            <a:lvl3pPr marL="539750" indent="-184150" algn="l" defTabSz="914400" rtl="0" eaLnBrk="1" latinLnBrk="0" hangingPunct="1">
              <a:lnSpc>
                <a:spcPct val="110000"/>
              </a:lnSpc>
              <a:spcBef>
                <a:spcPts val="0"/>
              </a:spcBef>
              <a:spcAft>
                <a:spcPts val="500"/>
              </a:spcAft>
              <a:buClrTx/>
              <a:buFont typeface="Arial" panose="020B0604020202020204" pitchFamily="34" charset="0"/>
              <a:buChar char="•"/>
              <a:defRPr sz="1200" kern="1200">
                <a:solidFill>
                  <a:schemeClr val="tx1"/>
                </a:solidFill>
                <a:latin typeface="+mn-lt"/>
                <a:ea typeface="+mn-ea"/>
                <a:cs typeface="+mn-cs"/>
              </a:defRPr>
            </a:lvl3pPr>
            <a:lvl4pPr marL="719138" indent="-179388" algn="l" defTabSz="914400" rtl="0" eaLnBrk="1" latinLnBrk="0" hangingPunct="1">
              <a:lnSpc>
                <a:spcPct val="110000"/>
              </a:lnSpc>
              <a:spcBef>
                <a:spcPts val="0"/>
              </a:spcBef>
              <a:spcAft>
                <a:spcPts val="500"/>
              </a:spcAft>
              <a:buClrTx/>
              <a:buFont typeface="Arial" panose="020B0604020202020204" pitchFamily="34" charset="0"/>
              <a:buChar char="•"/>
              <a:defRPr sz="1100" kern="1200">
                <a:solidFill>
                  <a:schemeClr val="tx1"/>
                </a:solidFill>
                <a:latin typeface="+mn-lt"/>
                <a:ea typeface="+mn-ea"/>
                <a:cs typeface="+mn-cs"/>
              </a:defRPr>
            </a:lvl4pPr>
            <a:lvl5pPr marL="896938" indent="-177800" algn="l" defTabSz="914400" rtl="0" eaLnBrk="1" latinLnBrk="0" hangingPunct="1">
              <a:lnSpc>
                <a:spcPct val="110000"/>
              </a:lnSpc>
              <a:spcBef>
                <a:spcPts val="0"/>
              </a:spcBef>
              <a:spcAft>
                <a:spcPts val="500"/>
              </a:spcAft>
              <a:buClrTx/>
              <a:buFont typeface="Arial" panose="020B0604020202020204" pitchFamily="34" charset="0"/>
              <a:buChar char="•"/>
              <a:defRPr sz="11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spcBef>
                <a:spcPct val="0"/>
              </a:spcBef>
              <a:spcAft>
                <a:spcPct val="0"/>
              </a:spcAft>
              <a:buNone/>
            </a:pPr>
            <a:fld id="{DE22D668-1A95-4E6A-A9D8-30AC121D995F}" type="datetime'O''''b''l''i''g''ati''''''''''''''o''ne''r/''''Ränt''''o''r'''">
              <a:rPr lang="en-US" altLang="en-US" sz="1200" smtClean="0"/>
              <a:pPr/>
              <a:t>Obligationer/Räntor</a:t>
            </a:fld>
            <a:endParaRPr lang="en-US" sz="1200" dirty="0"/>
          </a:p>
        </p:txBody>
      </p:sp>
      <p:sp>
        <p:nvSpPr>
          <p:cNvPr id="20" name="Platshållare för text 2">
            <a:extLst>
              <a:ext uri="{FF2B5EF4-FFF2-40B4-BE49-F238E27FC236}">
                <a16:creationId xmlns:a16="http://schemas.microsoft.com/office/drawing/2014/main" id="{C751DF0B-B93F-9D35-79A1-C94397DD7062}"/>
              </a:ext>
            </a:extLst>
          </p:cNvPr>
          <p:cNvSpPr>
            <a:spLocks noGrp="1"/>
          </p:cNvSpPr>
          <p:nvPr>
            <p:custDataLst>
              <p:tags r:id="rId16"/>
            </p:custDataLst>
          </p:nvPr>
        </p:nvSpPr>
        <p:spPr bwMode="auto">
          <a:xfrm>
            <a:off x="4665663" y="4089400"/>
            <a:ext cx="1055688" cy="201613"/>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rtlCol="0" anchor="ctr">
            <a:noAutofit/>
          </a:bodyPr>
          <a:lstStyle>
            <a:lvl1pPr marL="195263" indent="-195263" algn="l" defTabSz="914400" rtl="0" eaLnBrk="1" latinLnBrk="0" hangingPunct="1">
              <a:lnSpc>
                <a:spcPct val="110000"/>
              </a:lnSpc>
              <a:spcBef>
                <a:spcPts val="1000"/>
              </a:spcBef>
              <a:spcAft>
                <a:spcPts val="600"/>
              </a:spcAft>
              <a:buClrTx/>
              <a:buFont typeface="Arial" panose="020B0604020202020204" pitchFamily="34" charset="0"/>
              <a:buChar char="•"/>
              <a:defRPr sz="1600" kern="1200">
                <a:solidFill>
                  <a:schemeClr val="tx1"/>
                </a:solidFill>
                <a:latin typeface="+mn-lt"/>
                <a:ea typeface="+mn-ea"/>
                <a:cs typeface="+mn-cs"/>
              </a:defRPr>
            </a:lvl1pPr>
            <a:lvl2pPr marL="355600" indent="-153988" algn="l" defTabSz="914400" rtl="0" eaLnBrk="1" latinLnBrk="0" hangingPunct="1">
              <a:lnSpc>
                <a:spcPct val="110000"/>
              </a:lnSpc>
              <a:spcBef>
                <a:spcPts val="0"/>
              </a:spcBef>
              <a:spcAft>
                <a:spcPts val="500"/>
              </a:spcAft>
              <a:buClrTx/>
              <a:buFont typeface="Arial" panose="020B0604020202020204" pitchFamily="34" charset="0"/>
              <a:buChar char="•"/>
              <a:defRPr sz="1400" kern="1200">
                <a:solidFill>
                  <a:schemeClr val="tx1"/>
                </a:solidFill>
                <a:latin typeface="+mn-lt"/>
                <a:ea typeface="+mn-ea"/>
                <a:cs typeface="+mn-cs"/>
              </a:defRPr>
            </a:lvl2pPr>
            <a:lvl3pPr marL="539750" indent="-184150" algn="l" defTabSz="914400" rtl="0" eaLnBrk="1" latinLnBrk="0" hangingPunct="1">
              <a:lnSpc>
                <a:spcPct val="110000"/>
              </a:lnSpc>
              <a:spcBef>
                <a:spcPts val="0"/>
              </a:spcBef>
              <a:spcAft>
                <a:spcPts val="500"/>
              </a:spcAft>
              <a:buClrTx/>
              <a:buFont typeface="Arial" panose="020B0604020202020204" pitchFamily="34" charset="0"/>
              <a:buChar char="•"/>
              <a:defRPr sz="1200" kern="1200">
                <a:solidFill>
                  <a:schemeClr val="tx1"/>
                </a:solidFill>
                <a:latin typeface="+mn-lt"/>
                <a:ea typeface="+mn-ea"/>
                <a:cs typeface="+mn-cs"/>
              </a:defRPr>
            </a:lvl3pPr>
            <a:lvl4pPr marL="719138" indent="-179388" algn="l" defTabSz="914400" rtl="0" eaLnBrk="1" latinLnBrk="0" hangingPunct="1">
              <a:lnSpc>
                <a:spcPct val="110000"/>
              </a:lnSpc>
              <a:spcBef>
                <a:spcPts val="0"/>
              </a:spcBef>
              <a:spcAft>
                <a:spcPts val="500"/>
              </a:spcAft>
              <a:buClrTx/>
              <a:buFont typeface="Arial" panose="020B0604020202020204" pitchFamily="34" charset="0"/>
              <a:buChar char="•"/>
              <a:defRPr sz="1100" kern="1200">
                <a:solidFill>
                  <a:schemeClr val="tx1"/>
                </a:solidFill>
                <a:latin typeface="+mn-lt"/>
                <a:ea typeface="+mn-ea"/>
                <a:cs typeface="+mn-cs"/>
              </a:defRPr>
            </a:lvl4pPr>
            <a:lvl5pPr marL="896938" indent="-177800" algn="l" defTabSz="914400" rtl="0" eaLnBrk="1" latinLnBrk="0" hangingPunct="1">
              <a:lnSpc>
                <a:spcPct val="110000"/>
              </a:lnSpc>
              <a:spcBef>
                <a:spcPts val="0"/>
              </a:spcBef>
              <a:spcAft>
                <a:spcPts val="500"/>
              </a:spcAft>
              <a:buClrTx/>
              <a:buFont typeface="Arial" panose="020B0604020202020204" pitchFamily="34" charset="0"/>
              <a:buChar char="•"/>
              <a:defRPr sz="11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spcBef>
                <a:spcPct val="0"/>
              </a:spcBef>
              <a:spcAft>
                <a:spcPct val="0"/>
              </a:spcAft>
              <a:buNone/>
            </a:pPr>
            <a:fld id="{B9564582-C99A-460D-A5B2-50158FD73C63}" type="datetime'''Sve''''''n''''sk''''a ''a''''''''''''''k''''tier'">
              <a:rPr lang="en-US" altLang="en-US" sz="1200" smtClean="0"/>
              <a:pPr/>
              <a:t>Svenska aktier</a:t>
            </a:fld>
            <a:endParaRPr lang="en-US" sz="1200" dirty="0"/>
          </a:p>
        </p:txBody>
      </p:sp>
      <p:sp>
        <p:nvSpPr>
          <p:cNvPr id="21" name="Platshållare för text 2">
            <a:extLst>
              <a:ext uri="{FF2B5EF4-FFF2-40B4-BE49-F238E27FC236}">
                <a16:creationId xmlns:a16="http://schemas.microsoft.com/office/drawing/2014/main" id="{B0FE8189-618A-F4D8-89B2-8712297F6EA4}"/>
              </a:ext>
            </a:extLst>
          </p:cNvPr>
          <p:cNvSpPr>
            <a:spLocks noGrp="1"/>
          </p:cNvSpPr>
          <p:nvPr>
            <p:custDataLst>
              <p:tags r:id="rId17"/>
            </p:custDataLst>
          </p:nvPr>
        </p:nvSpPr>
        <p:spPr bwMode="auto">
          <a:xfrm>
            <a:off x="4665663" y="4664075"/>
            <a:ext cx="1171575" cy="201613"/>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rtlCol="0" anchor="ctr">
            <a:noAutofit/>
          </a:bodyPr>
          <a:lstStyle>
            <a:lvl1pPr marL="195263" indent="-195263" algn="l" defTabSz="914400" rtl="0" eaLnBrk="1" latinLnBrk="0" hangingPunct="1">
              <a:lnSpc>
                <a:spcPct val="110000"/>
              </a:lnSpc>
              <a:spcBef>
                <a:spcPts val="1000"/>
              </a:spcBef>
              <a:spcAft>
                <a:spcPts val="600"/>
              </a:spcAft>
              <a:buClrTx/>
              <a:buFont typeface="Arial" panose="020B0604020202020204" pitchFamily="34" charset="0"/>
              <a:buChar char="•"/>
              <a:defRPr sz="1600" kern="1200">
                <a:solidFill>
                  <a:schemeClr val="tx1"/>
                </a:solidFill>
                <a:latin typeface="+mn-lt"/>
                <a:ea typeface="+mn-ea"/>
                <a:cs typeface="+mn-cs"/>
              </a:defRPr>
            </a:lvl1pPr>
            <a:lvl2pPr marL="355600" indent="-153988" algn="l" defTabSz="914400" rtl="0" eaLnBrk="1" latinLnBrk="0" hangingPunct="1">
              <a:lnSpc>
                <a:spcPct val="110000"/>
              </a:lnSpc>
              <a:spcBef>
                <a:spcPts val="0"/>
              </a:spcBef>
              <a:spcAft>
                <a:spcPts val="500"/>
              </a:spcAft>
              <a:buClrTx/>
              <a:buFont typeface="Arial" panose="020B0604020202020204" pitchFamily="34" charset="0"/>
              <a:buChar char="•"/>
              <a:defRPr sz="1400" kern="1200">
                <a:solidFill>
                  <a:schemeClr val="tx1"/>
                </a:solidFill>
                <a:latin typeface="+mn-lt"/>
                <a:ea typeface="+mn-ea"/>
                <a:cs typeface="+mn-cs"/>
              </a:defRPr>
            </a:lvl2pPr>
            <a:lvl3pPr marL="539750" indent="-184150" algn="l" defTabSz="914400" rtl="0" eaLnBrk="1" latinLnBrk="0" hangingPunct="1">
              <a:lnSpc>
                <a:spcPct val="110000"/>
              </a:lnSpc>
              <a:spcBef>
                <a:spcPts val="0"/>
              </a:spcBef>
              <a:spcAft>
                <a:spcPts val="500"/>
              </a:spcAft>
              <a:buClrTx/>
              <a:buFont typeface="Arial" panose="020B0604020202020204" pitchFamily="34" charset="0"/>
              <a:buChar char="•"/>
              <a:defRPr sz="1200" kern="1200">
                <a:solidFill>
                  <a:schemeClr val="tx1"/>
                </a:solidFill>
                <a:latin typeface="+mn-lt"/>
                <a:ea typeface="+mn-ea"/>
                <a:cs typeface="+mn-cs"/>
              </a:defRPr>
            </a:lvl3pPr>
            <a:lvl4pPr marL="719138" indent="-179388" algn="l" defTabSz="914400" rtl="0" eaLnBrk="1" latinLnBrk="0" hangingPunct="1">
              <a:lnSpc>
                <a:spcPct val="110000"/>
              </a:lnSpc>
              <a:spcBef>
                <a:spcPts val="0"/>
              </a:spcBef>
              <a:spcAft>
                <a:spcPts val="500"/>
              </a:spcAft>
              <a:buClrTx/>
              <a:buFont typeface="Arial" panose="020B0604020202020204" pitchFamily="34" charset="0"/>
              <a:buChar char="•"/>
              <a:defRPr sz="1100" kern="1200">
                <a:solidFill>
                  <a:schemeClr val="tx1"/>
                </a:solidFill>
                <a:latin typeface="+mn-lt"/>
                <a:ea typeface="+mn-ea"/>
                <a:cs typeface="+mn-cs"/>
              </a:defRPr>
            </a:lvl4pPr>
            <a:lvl5pPr marL="896938" indent="-177800" algn="l" defTabSz="914400" rtl="0" eaLnBrk="1" latinLnBrk="0" hangingPunct="1">
              <a:lnSpc>
                <a:spcPct val="110000"/>
              </a:lnSpc>
              <a:spcBef>
                <a:spcPts val="0"/>
              </a:spcBef>
              <a:spcAft>
                <a:spcPts val="500"/>
              </a:spcAft>
              <a:buClrTx/>
              <a:buFont typeface="Arial" panose="020B0604020202020204" pitchFamily="34" charset="0"/>
              <a:buChar char="•"/>
              <a:defRPr sz="11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spcBef>
                <a:spcPct val="0"/>
              </a:spcBef>
              <a:spcAft>
                <a:spcPct val="0"/>
              </a:spcAft>
              <a:buNone/>
            </a:pPr>
            <a:fld id="{63EE72F0-3C61-469A-9F8D-A12B2DFE959C}" type="datetime'''''''''Utl''''ä''nd''ska'''''''' a''''''k''t''''ie''''''r'''">
              <a:rPr lang="en-US" altLang="en-US" sz="1200" smtClean="0"/>
              <a:pPr/>
              <a:t>Utländska aktier</a:t>
            </a:fld>
            <a:endParaRPr lang="en-US" sz="1200" dirty="0"/>
          </a:p>
        </p:txBody>
      </p:sp>
      <p:sp>
        <p:nvSpPr>
          <p:cNvPr id="23" name="Rubrik 1">
            <a:extLst>
              <a:ext uri="{FF2B5EF4-FFF2-40B4-BE49-F238E27FC236}">
                <a16:creationId xmlns:a16="http://schemas.microsoft.com/office/drawing/2014/main" id="{2C7FA291-236E-D3D5-B5D4-16D5391C910D}"/>
              </a:ext>
            </a:extLst>
          </p:cNvPr>
          <p:cNvSpPr txBox="1">
            <a:spLocks/>
          </p:cNvSpPr>
          <p:nvPr/>
        </p:nvSpPr>
        <p:spPr>
          <a:xfrm>
            <a:off x="659307" y="1776412"/>
            <a:ext cx="4860000" cy="415926"/>
          </a:xfrm>
          <a:prstGeom prst="rect">
            <a:avLst/>
          </a:prstGeom>
        </p:spPr>
        <p:txBody>
          <a:bodyPr vert="horz" lIns="0" tIns="0" rIns="0" bIns="0" rtlCol="0" anchor="b" anchorCtr="0">
            <a:noAutofit/>
          </a:bodyPr>
          <a:lstStyle>
            <a:lvl1pPr algn="l" defTabSz="914400" rtl="0" eaLnBrk="1" latinLnBrk="0" hangingPunct="1">
              <a:lnSpc>
                <a:spcPct val="90000"/>
              </a:lnSpc>
              <a:spcBef>
                <a:spcPct val="0"/>
              </a:spcBef>
              <a:buNone/>
              <a:defRPr sz="3000" b="1" kern="1200">
                <a:solidFill>
                  <a:schemeClr val="tx1"/>
                </a:solidFill>
                <a:latin typeface="+mj-lt"/>
                <a:ea typeface="+mj-ea"/>
                <a:cs typeface="+mj-cs"/>
              </a:defRPr>
            </a:lvl1pPr>
          </a:lstStyle>
          <a:p>
            <a:r>
              <a:rPr lang="sv-SE" sz="1800" dirty="0"/>
              <a:t>Risken minskas automatiskt över tid</a:t>
            </a:r>
          </a:p>
        </p:txBody>
      </p:sp>
      <p:sp>
        <p:nvSpPr>
          <p:cNvPr id="24" name="Rubrik 1">
            <a:extLst>
              <a:ext uri="{FF2B5EF4-FFF2-40B4-BE49-F238E27FC236}">
                <a16:creationId xmlns:a16="http://schemas.microsoft.com/office/drawing/2014/main" id="{C4379A2C-0AFC-2053-16E2-8B5CCE7083F4}"/>
              </a:ext>
            </a:extLst>
          </p:cNvPr>
          <p:cNvSpPr txBox="1">
            <a:spLocks/>
          </p:cNvSpPr>
          <p:nvPr/>
        </p:nvSpPr>
        <p:spPr>
          <a:xfrm>
            <a:off x="6673188" y="1776412"/>
            <a:ext cx="4860000" cy="415926"/>
          </a:xfrm>
          <a:prstGeom prst="rect">
            <a:avLst/>
          </a:prstGeom>
        </p:spPr>
        <p:txBody>
          <a:bodyPr vert="horz" lIns="0" tIns="0" rIns="0" bIns="0" rtlCol="0" anchor="b" anchorCtr="0">
            <a:noAutofit/>
          </a:bodyPr>
          <a:lstStyle>
            <a:lvl1pPr algn="l" defTabSz="914400" rtl="0" eaLnBrk="1" latinLnBrk="0" hangingPunct="1">
              <a:lnSpc>
                <a:spcPct val="90000"/>
              </a:lnSpc>
              <a:spcBef>
                <a:spcPct val="0"/>
              </a:spcBef>
              <a:buNone/>
              <a:defRPr sz="3000" b="1" kern="1200">
                <a:solidFill>
                  <a:schemeClr val="tx1"/>
                </a:solidFill>
                <a:latin typeface="+mj-lt"/>
                <a:ea typeface="+mj-ea"/>
                <a:cs typeface="+mj-cs"/>
              </a:defRPr>
            </a:lvl1pPr>
          </a:lstStyle>
          <a:p>
            <a:r>
              <a:rPr lang="sv-SE" sz="1800" dirty="0"/>
              <a:t>Historisk avkastning </a:t>
            </a:r>
            <a:r>
              <a:rPr lang="sv-SE" sz="1200" b="0" dirty="0">
                <a:latin typeface="+mn-lt"/>
              </a:rPr>
              <a:t>(ålder/risk påverkar)</a:t>
            </a:r>
            <a:endParaRPr lang="sv-SE" sz="1800" b="0" dirty="0">
              <a:latin typeface="+mn-lt"/>
            </a:endParaRPr>
          </a:p>
        </p:txBody>
      </p:sp>
      <p:graphicFrame>
        <p:nvGraphicFramePr>
          <p:cNvPr id="26" name="Table 213">
            <a:extLst>
              <a:ext uri="{FF2B5EF4-FFF2-40B4-BE49-F238E27FC236}">
                <a16:creationId xmlns:a16="http://schemas.microsoft.com/office/drawing/2014/main" id="{51373341-9FF7-DB52-6037-BA50E8B010FE}"/>
              </a:ext>
            </a:extLst>
          </p:cNvPr>
          <p:cNvGraphicFramePr>
            <a:graphicFrameLocks noGrp="1"/>
          </p:cNvGraphicFramePr>
          <p:nvPr>
            <p:extLst>
              <p:ext uri="{D42A27DB-BD31-4B8C-83A1-F6EECF244321}">
                <p14:modId xmlns:p14="http://schemas.microsoft.com/office/powerpoint/2010/main" val="3749060201"/>
              </p:ext>
            </p:extLst>
          </p:nvPr>
        </p:nvGraphicFramePr>
        <p:xfrm>
          <a:off x="6672694" y="2454274"/>
          <a:ext cx="4860000" cy="2966720"/>
        </p:xfrm>
        <a:graphic>
          <a:graphicData uri="http://schemas.openxmlformats.org/drawingml/2006/table">
            <a:tbl>
              <a:tblPr firstRow="1" bandRow="1">
                <a:tableStyleId>{69012ECD-51FC-41F1-AA8D-1B2483CD663E}</a:tableStyleId>
              </a:tblPr>
              <a:tblGrid>
                <a:gridCol w="2124000">
                  <a:extLst>
                    <a:ext uri="{9D8B030D-6E8A-4147-A177-3AD203B41FA5}">
                      <a16:colId xmlns:a16="http://schemas.microsoft.com/office/drawing/2014/main" val="1892365356"/>
                    </a:ext>
                  </a:extLst>
                </a:gridCol>
                <a:gridCol w="684000">
                  <a:extLst>
                    <a:ext uri="{9D8B030D-6E8A-4147-A177-3AD203B41FA5}">
                      <a16:colId xmlns:a16="http://schemas.microsoft.com/office/drawing/2014/main" val="1519992452"/>
                    </a:ext>
                  </a:extLst>
                </a:gridCol>
                <a:gridCol w="684000">
                  <a:extLst>
                    <a:ext uri="{9D8B030D-6E8A-4147-A177-3AD203B41FA5}">
                      <a16:colId xmlns:a16="http://schemas.microsoft.com/office/drawing/2014/main" val="2825362817"/>
                    </a:ext>
                  </a:extLst>
                </a:gridCol>
                <a:gridCol w="684000">
                  <a:extLst>
                    <a:ext uri="{9D8B030D-6E8A-4147-A177-3AD203B41FA5}">
                      <a16:colId xmlns:a16="http://schemas.microsoft.com/office/drawing/2014/main" val="1403064169"/>
                    </a:ext>
                  </a:extLst>
                </a:gridCol>
                <a:gridCol w="684000">
                  <a:extLst>
                    <a:ext uri="{9D8B030D-6E8A-4147-A177-3AD203B41FA5}">
                      <a16:colId xmlns:a16="http://schemas.microsoft.com/office/drawing/2014/main" val="877146177"/>
                    </a:ext>
                  </a:extLst>
                </a:gridCol>
              </a:tblGrid>
              <a:tr h="370840">
                <a:tc>
                  <a:txBody>
                    <a:bodyPr/>
                    <a:lstStyle/>
                    <a:p>
                      <a:endParaRPr lang="en-US" sz="1200" dirty="0"/>
                    </a:p>
                  </a:txBody>
                  <a:tcPr>
                    <a:lnL w="6350" cap="flat" cmpd="sng" algn="ctr">
                      <a:solidFill>
                        <a:schemeClr val="accent1"/>
                      </a:solidFill>
                      <a:prstDash val="sysDot"/>
                      <a:round/>
                      <a:headEnd type="none" w="med" len="med"/>
                      <a:tailEnd type="none" w="med" len="med"/>
                    </a:lnL>
                    <a:lnR w="6350" cap="flat" cmpd="sng" algn="ctr">
                      <a:solidFill>
                        <a:schemeClr val="accent1"/>
                      </a:solidFill>
                      <a:prstDash val="sysDot"/>
                      <a:round/>
                      <a:headEnd type="none" w="med" len="med"/>
                      <a:tailEnd type="none" w="med" len="med"/>
                    </a:lnR>
                    <a:lnT w="6350" cap="flat" cmpd="sng" algn="ctr">
                      <a:solidFill>
                        <a:schemeClr val="accent1"/>
                      </a:solidFill>
                      <a:prstDash val="sysDot"/>
                      <a:round/>
                      <a:headEnd type="none" w="med" len="med"/>
                      <a:tailEnd type="none" w="med" len="med"/>
                    </a:lnT>
                    <a:lnB w="6350" cap="flat" cmpd="sng" algn="ctr">
                      <a:solidFill>
                        <a:schemeClr val="accent1"/>
                      </a:solidFill>
                      <a:prstDash val="sysDot"/>
                      <a:round/>
                      <a:headEnd type="none" w="med" len="med"/>
                      <a:tailEnd type="none" w="med" len="med"/>
                    </a:lnB>
                  </a:tcPr>
                </a:tc>
                <a:tc>
                  <a:txBody>
                    <a:bodyPr/>
                    <a:lstStyle/>
                    <a:p>
                      <a:pPr algn="ctr"/>
                      <a:r>
                        <a:rPr lang="en-US" sz="1200" dirty="0"/>
                        <a:t>I </a:t>
                      </a:r>
                      <a:r>
                        <a:rPr lang="en-US" sz="1200" dirty="0" err="1"/>
                        <a:t>år</a:t>
                      </a:r>
                      <a:endParaRPr lang="en-US" sz="1200" dirty="0"/>
                    </a:p>
                  </a:txBody>
                  <a:tcPr anchor="ctr">
                    <a:lnL w="6350" cap="flat" cmpd="sng" algn="ctr">
                      <a:solidFill>
                        <a:schemeClr val="accent1"/>
                      </a:solidFill>
                      <a:prstDash val="sysDot"/>
                      <a:round/>
                      <a:headEnd type="none" w="med" len="med"/>
                      <a:tailEnd type="none" w="med" len="med"/>
                    </a:lnL>
                    <a:lnR w="6350" cap="flat" cmpd="sng" algn="ctr">
                      <a:solidFill>
                        <a:schemeClr val="accent1"/>
                      </a:solidFill>
                      <a:prstDash val="sysDot"/>
                      <a:round/>
                      <a:headEnd type="none" w="med" len="med"/>
                      <a:tailEnd type="none" w="med" len="med"/>
                    </a:lnR>
                    <a:lnT w="6350" cap="flat" cmpd="sng" algn="ctr">
                      <a:solidFill>
                        <a:schemeClr val="accent1"/>
                      </a:solidFill>
                      <a:prstDash val="sysDot"/>
                      <a:round/>
                      <a:headEnd type="none" w="med" len="med"/>
                      <a:tailEnd type="none" w="med" len="med"/>
                    </a:lnT>
                    <a:lnB w="6350" cap="flat" cmpd="sng" algn="ctr">
                      <a:solidFill>
                        <a:schemeClr val="accent1"/>
                      </a:solidFill>
                      <a:prstDash val="sysDot"/>
                      <a:round/>
                      <a:headEnd type="none" w="med" len="med"/>
                      <a:tailEnd type="none" w="med" len="med"/>
                    </a:lnB>
                  </a:tcPr>
                </a:tc>
                <a:tc>
                  <a:txBody>
                    <a:bodyPr/>
                    <a:lstStyle/>
                    <a:p>
                      <a:pPr algn="ctr"/>
                      <a:r>
                        <a:rPr lang="en-US" sz="1200" dirty="0"/>
                        <a:t>1 </a:t>
                      </a:r>
                      <a:r>
                        <a:rPr lang="en-US" sz="1200" dirty="0" err="1"/>
                        <a:t>år</a:t>
                      </a:r>
                      <a:endParaRPr lang="en-US" sz="1200" dirty="0"/>
                    </a:p>
                  </a:txBody>
                  <a:tcPr anchor="ctr">
                    <a:lnL w="6350" cap="flat" cmpd="sng" algn="ctr">
                      <a:solidFill>
                        <a:schemeClr val="accent1"/>
                      </a:solidFill>
                      <a:prstDash val="sysDot"/>
                      <a:round/>
                      <a:headEnd type="none" w="med" len="med"/>
                      <a:tailEnd type="none" w="med" len="med"/>
                    </a:lnL>
                    <a:lnR w="6350" cap="flat" cmpd="sng" algn="ctr">
                      <a:solidFill>
                        <a:schemeClr val="accent1"/>
                      </a:solidFill>
                      <a:prstDash val="sysDot"/>
                      <a:round/>
                      <a:headEnd type="none" w="med" len="med"/>
                      <a:tailEnd type="none" w="med" len="med"/>
                    </a:lnR>
                    <a:lnT w="6350" cap="flat" cmpd="sng" algn="ctr">
                      <a:solidFill>
                        <a:schemeClr val="accent1"/>
                      </a:solidFill>
                      <a:prstDash val="sysDot"/>
                      <a:round/>
                      <a:headEnd type="none" w="med" len="med"/>
                      <a:tailEnd type="none" w="med" len="med"/>
                    </a:lnT>
                    <a:lnB w="6350" cap="flat" cmpd="sng" algn="ctr">
                      <a:solidFill>
                        <a:schemeClr val="accent1"/>
                      </a:solidFill>
                      <a:prstDash val="sysDot"/>
                      <a:round/>
                      <a:headEnd type="none" w="med" len="med"/>
                      <a:tailEnd type="none" w="med" len="med"/>
                    </a:lnB>
                  </a:tcPr>
                </a:tc>
                <a:tc>
                  <a:txBody>
                    <a:bodyPr/>
                    <a:lstStyle/>
                    <a:p>
                      <a:pPr algn="ctr"/>
                      <a:r>
                        <a:rPr lang="en-US" sz="1200" dirty="0"/>
                        <a:t>3 </a:t>
                      </a:r>
                      <a:r>
                        <a:rPr lang="en-US" sz="1200" dirty="0" err="1"/>
                        <a:t>år</a:t>
                      </a:r>
                      <a:endParaRPr lang="en-US" sz="1200" dirty="0"/>
                    </a:p>
                  </a:txBody>
                  <a:tcPr anchor="ctr">
                    <a:lnL w="6350" cap="flat" cmpd="sng" algn="ctr">
                      <a:solidFill>
                        <a:schemeClr val="accent1"/>
                      </a:solidFill>
                      <a:prstDash val="sysDot"/>
                      <a:round/>
                      <a:headEnd type="none" w="med" len="med"/>
                      <a:tailEnd type="none" w="med" len="med"/>
                    </a:lnL>
                    <a:lnR w="6350" cap="flat" cmpd="sng" algn="ctr">
                      <a:solidFill>
                        <a:schemeClr val="accent1"/>
                      </a:solidFill>
                      <a:prstDash val="sysDot"/>
                      <a:round/>
                      <a:headEnd type="none" w="med" len="med"/>
                      <a:tailEnd type="none" w="med" len="med"/>
                    </a:lnR>
                    <a:lnT w="6350" cap="flat" cmpd="sng" algn="ctr">
                      <a:solidFill>
                        <a:schemeClr val="accent1"/>
                      </a:solidFill>
                      <a:prstDash val="sysDot"/>
                      <a:round/>
                      <a:headEnd type="none" w="med" len="med"/>
                      <a:tailEnd type="none" w="med" len="med"/>
                    </a:lnT>
                    <a:lnB w="6350" cap="flat" cmpd="sng" algn="ctr">
                      <a:solidFill>
                        <a:schemeClr val="accent1"/>
                      </a:solidFill>
                      <a:prstDash val="sysDot"/>
                      <a:round/>
                      <a:headEnd type="none" w="med" len="med"/>
                      <a:tailEnd type="none" w="med" len="med"/>
                    </a:lnB>
                  </a:tcPr>
                </a:tc>
                <a:tc>
                  <a:txBody>
                    <a:bodyPr/>
                    <a:lstStyle/>
                    <a:p>
                      <a:pPr algn="ctr"/>
                      <a:r>
                        <a:rPr lang="en-US" sz="1200" dirty="0"/>
                        <a:t>5 </a:t>
                      </a:r>
                      <a:r>
                        <a:rPr lang="en-US" sz="1200" dirty="0" err="1"/>
                        <a:t>år</a:t>
                      </a:r>
                      <a:endParaRPr lang="en-US" sz="1200" dirty="0"/>
                    </a:p>
                  </a:txBody>
                  <a:tcPr anchor="ctr">
                    <a:lnL w="6350" cap="flat" cmpd="sng" algn="ctr">
                      <a:solidFill>
                        <a:schemeClr val="accent1"/>
                      </a:solidFill>
                      <a:prstDash val="sysDot"/>
                      <a:round/>
                      <a:headEnd type="none" w="med" len="med"/>
                      <a:tailEnd type="none" w="med" len="med"/>
                    </a:lnL>
                    <a:lnR w="6350" cap="flat" cmpd="sng" algn="ctr">
                      <a:solidFill>
                        <a:schemeClr val="accent1"/>
                      </a:solidFill>
                      <a:prstDash val="sysDot"/>
                      <a:round/>
                      <a:headEnd type="none" w="med" len="med"/>
                      <a:tailEnd type="none" w="med" len="med"/>
                    </a:lnR>
                    <a:lnT w="6350" cap="flat" cmpd="sng" algn="ctr">
                      <a:solidFill>
                        <a:schemeClr val="accent1"/>
                      </a:solidFill>
                      <a:prstDash val="sysDot"/>
                      <a:round/>
                      <a:headEnd type="none" w="med" len="med"/>
                      <a:tailEnd type="none" w="med" len="med"/>
                    </a:lnT>
                    <a:lnB w="6350" cap="flat" cmpd="sng" algn="ctr">
                      <a:solidFill>
                        <a:schemeClr val="accent1"/>
                      </a:solidFill>
                      <a:prstDash val="sysDot"/>
                      <a:round/>
                      <a:headEnd type="none" w="med" len="med"/>
                      <a:tailEnd type="none" w="med" len="med"/>
                    </a:lnB>
                  </a:tcPr>
                </a:tc>
                <a:extLst>
                  <a:ext uri="{0D108BD9-81ED-4DB2-BD59-A6C34878D82A}">
                    <a16:rowId xmlns:a16="http://schemas.microsoft.com/office/drawing/2014/main" val="2809788498"/>
                  </a:ext>
                </a:extLst>
              </a:tr>
              <a:tr h="370840">
                <a:tc>
                  <a:txBody>
                    <a:bodyPr/>
                    <a:lstStyle/>
                    <a:p>
                      <a:r>
                        <a:rPr lang="en-US" sz="1200" dirty="0"/>
                        <a:t>18-55 </a:t>
                      </a:r>
                      <a:r>
                        <a:rPr lang="en-US" sz="1200" dirty="0" err="1"/>
                        <a:t>år</a:t>
                      </a:r>
                      <a:endParaRPr lang="en-US" sz="1200" dirty="0"/>
                    </a:p>
                  </a:txBody>
                  <a:tcPr>
                    <a:lnL w="6350" cap="flat" cmpd="sng" algn="ctr">
                      <a:solidFill>
                        <a:schemeClr val="accent1"/>
                      </a:solidFill>
                      <a:prstDash val="sysDot"/>
                      <a:round/>
                      <a:headEnd type="none" w="med" len="med"/>
                      <a:tailEnd type="none" w="med" len="med"/>
                    </a:lnL>
                    <a:lnR w="6350" cap="flat" cmpd="sng" algn="ctr">
                      <a:solidFill>
                        <a:schemeClr val="accent1"/>
                      </a:solidFill>
                      <a:prstDash val="sysDot"/>
                      <a:round/>
                      <a:headEnd type="none" w="med" len="med"/>
                      <a:tailEnd type="none" w="med" len="med"/>
                    </a:lnR>
                    <a:lnT w="6350" cap="flat" cmpd="sng" algn="ctr">
                      <a:solidFill>
                        <a:schemeClr val="accent1"/>
                      </a:solidFill>
                      <a:prstDash val="sysDot"/>
                      <a:round/>
                      <a:headEnd type="none" w="med" len="med"/>
                      <a:tailEnd type="none" w="med" len="med"/>
                    </a:lnT>
                    <a:lnB w="6350" cap="flat" cmpd="sng" algn="ctr">
                      <a:solidFill>
                        <a:schemeClr val="accent1"/>
                      </a:solidFill>
                      <a:prstDash val="sysDot"/>
                      <a:round/>
                      <a:headEnd type="none" w="med" len="med"/>
                      <a:tailEnd type="none" w="med" len="med"/>
                    </a:lnB>
                  </a:tcPr>
                </a:tc>
                <a:tc>
                  <a:txBody>
                    <a:bodyPr/>
                    <a:lstStyle/>
                    <a:p>
                      <a:pPr algn="ctr"/>
                      <a:r>
                        <a:rPr lang="en-US" sz="1200" dirty="0"/>
                        <a:t>11%</a:t>
                      </a:r>
                    </a:p>
                  </a:txBody>
                  <a:tcPr anchor="ctr">
                    <a:lnL w="6350" cap="flat" cmpd="sng" algn="ctr">
                      <a:solidFill>
                        <a:schemeClr val="accent1"/>
                      </a:solidFill>
                      <a:prstDash val="sysDot"/>
                      <a:round/>
                      <a:headEnd type="none" w="med" len="med"/>
                      <a:tailEnd type="none" w="med" len="med"/>
                    </a:lnL>
                    <a:lnR w="6350" cap="flat" cmpd="sng" algn="ctr">
                      <a:solidFill>
                        <a:schemeClr val="accent1"/>
                      </a:solidFill>
                      <a:prstDash val="sysDot"/>
                      <a:round/>
                      <a:headEnd type="none" w="med" len="med"/>
                      <a:tailEnd type="none" w="med" len="med"/>
                    </a:lnR>
                    <a:lnT w="6350" cap="flat" cmpd="sng" algn="ctr">
                      <a:solidFill>
                        <a:schemeClr val="accent1"/>
                      </a:solidFill>
                      <a:prstDash val="sysDot"/>
                      <a:round/>
                      <a:headEnd type="none" w="med" len="med"/>
                      <a:tailEnd type="none" w="med" len="med"/>
                    </a:lnT>
                    <a:lnB w="6350" cap="flat" cmpd="sng" algn="ctr">
                      <a:solidFill>
                        <a:schemeClr val="accent1"/>
                      </a:solidFill>
                      <a:prstDash val="sysDot"/>
                      <a:round/>
                      <a:headEnd type="none" w="med" len="med"/>
                      <a:tailEnd type="none" w="med" len="med"/>
                    </a:lnB>
                  </a:tcPr>
                </a:tc>
                <a:tc>
                  <a:txBody>
                    <a:bodyPr/>
                    <a:lstStyle/>
                    <a:p>
                      <a:pPr algn="ctr"/>
                      <a:r>
                        <a:rPr lang="en-US" sz="1200" dirty="0"/>
                        <a:t>14%</a:t>
                      </a:r>
                    </a:p>
                  </a:txBody>
                  <a:tcPr anchor="ctr">
                    <a:lnL w="6350" cap="flat" cmpd="sng" algn="ctr">
                      <a:solidFill>
                        <a:schemeClr val="accent1"/>
                      </a:solidFill>
                      <a:prstDash val="sysDot"/>
                      <a:round/>
                      <a:headEnd type="none" w="med" len="med"/>
                      <a:tailEnd type="none" w="med" len="med"/>
                    </a:lnL>
                    <a:lnR w="6350" cap="flat" cmpd="sng" algn="ctr">
                      <a:solidFill>
                        <a:schemeClr val="accent1"/>
                      </a:solidFill>
                      <a:prstDash val="sysDot"/>
                      <a:round/>
                      <a:headEnd type="none" w="med" len="med"/>
                      <a:tailEnd type="none" w="med" len="med"/>
                    </a:lnR>
                    <a:lnT w="6350" cap="flat" cmpd="sng" algn="ctr">
                      <a:solidFill>
                        <a:schemeClr val="accent1"/>
                      </a:solidFill>
                      <a:prstDash val="sysDot"/>
                      <a:round/>
                      <a:headEnd type="none" w="med" len="med"/>
                      <a:tailEnd type="none" w="med" len="med"/>
                    </a:lnT>
                    <a:lnB w="6350" cap="flat" cmpd="sng" algn="ctr">
                      <a:solidFill>
                        <a:schemeClr val="accent1"/>
                      </a:solidFill>
                      <a:prstDash val="sysDot"/>
                      <a:round/>
                      <a:headEnd type="none" w="med" len="med"/>
                      <a:tailEnd type="none" w="med" len="med"/>
                    </a:lnB>
                  </a:tcPr>
                </a:tc>
                <a:tc>
                  <a:txBody>
                    <a:bodyPr/>
                    <a:lstStyle/>
                    <a:p>
                      <a:pPr algn="ctr"/>
                      <a:r>
                        <a:rPr lang="en-US" sz="1200" dirty="0"/>
                        <a:t>27%</a:t>
                      </a:r>
                    </a:p>
                  </a:txBody>
                  <a:tcPr anchor="ctr">
                    <a:lnL w="6350" cap="flat" cmpd="sng" algn="ctr">
                      <a:solidFill>
                        <a:schemeClr val="accent1"/>
                      </a:solidFill>
                      <a:prstDash val="sysDot"/>
                      <a:round/>
                      <a:headEnd type="none" w="med" len="med"/>
                      <a:tailEnd type="none" w="med" len="med"/>
                    </a:lnL>
                    <a:lnR w="6350" cap="flat" cmpd="sng" algn="ctr">
                      <a:solidFill>
                        <a:schemeClr val="accent1"/>
                      </a:solidFill>
                      <a:prstDash val="sysDot"/>
                      <a:round/>
                      <a:headEnd type="none" w="med" len="med"/>
                      <a:tailEnd type="none" w="med" len="med"/>
                    </a:lnR>
                    <a:lnT w="6350" cap="flat" cmpd="sng" algn="ctr">
                      <a:solidFill>
                        <a:schemeClr val="accent1"/>
                      </a:solidFill>
                      <a:prstDash val="sysDot"/>
                      <a:round/>
                      <a:headEnd type="none" w="med" len="med"/>
                      <a:tailEnd type="none" w="med" len="med"/>
                    </a:lnT>
                    <a:lnB w="6350" cap="flat" cmpd="sng" algn="ctr">
                      <a:solidFill>
                        <a:schemeClr val="accent1"/>
                      </a:solidFill>
                      <a:prstDash val="sysDot"/>
                      <a:round/>
                      <a:headEnd type="none" w="med" len="med"/>
                      <a:tailEnd type="none" w="med" len="med"/>
                    </a:lnB>
                  </a:tcPr>
                </a:tc>
                <a:tc>
                  <a:txBody>
                    <a:bodyPr/>
                    <a:lstStyle/>
                    <a:p>
                      <a:pPr algn="ctr"/>
                      <a:r>
                        <a:rPr lang="en-US" sz="1200" dirty="0"/>
                        <a:t>40%</a:t>
                      </a:r>
                    </a:p>
                  </a:txBody>
                  <a:tcPr anchor="ctr">
                    <a:lnL w="6350" cap="flat" cmpd="sng" algn="ctr">
                      <a:solidFill>
                        <a:schemeClr val="accent1"/>
                      </a:solidFill>
                      <a:prstDash val="sysDot"/>
                      <a:round/>
                      <a:headEnd type="none" w="med" len="med"/>
                      <a:tailEnd type="none" w="med" len="med"/>
                    </a:lnL>
                    <a:lnR w="6350" cap="flat" cmpd="sng" algn="ctr">
                      <a:solidFill>
                        <a:schemeClr val="accent1"/>
                      </a:solidFill>
                      <a:prstDash val="sysDot"/>
                      <a:round/>
                      <a:headEnd type="none" w="med" len="med"/>
                      <a:tailEnd type="none" w="med" len="med"/>
                    </a:lnR>
                    <a:lnT w="6350" cap="flat" cmpd="sng" algn="ctr">
                      <a:solidFill>
                        <a:schemeClr val="accent1"/>
                      </a:solidFill>
                      <a:prstDash val="sysDot"/>
                      <a:round/>
                      <a:headEnd type="none" w="med" len="med"/>
                      <a:tailEnd type="none" w="med" len="med"/>
                    </a:lnT>
                    <a:lnB w="6350" cap="flat" cmpd="sng" algn="ctr">
                      <a:solidFill>
                        <a:schemeClr val="accent1"/>
                      </a:solidFill>
                      <a:prstDash val="sysDot"/>
                      <a:round/>
                      <a:headEnd type="none" w="med" len="med"/>
                      <a:tailEnd type="none" w="med" len="med"/>
                    </a:lnB>
                  </a:tcPr>
                </a:tc>
                <a:extLst>
                  <a:ext uri="{0D108BD9-81ED-4DB2-BD59-A6C34878D82A}">
                    <a16:rowId xmlns:a16="http://schemas.microsoft.com/office/drawing/2014/main" val="1960294321"/>
                  </a:ext>
                </a:extLst>
              </a:tr>
              <a:tr h="370840">
                <a:tc>
                  <a:txBody>
                    <a:bodyPr/>
                    <a:lstStyle/>
                    <a:p>
                      <a:r>
                        <a:rPr lang="en-US" sz="1200" dirty="0"/>
                        <a:t>65 </a:t>
                      </a:r>
                      <a:r>
                        <a:rPr lang="en-US" sz="1200" dirty="0" err="1"/>
                        <a:t>år</a:t>
                      </a:r>
                      <a:endParaRPr lang="en-US" sz="1200" dirty="0"/>
                    </a:p>
                  </a:txBody>
                  <a:tcPr>
                    <a:lnL w="6350" cap="flat" cmpd="sng" algn="ctr">
                      <a:solidFill>
                        <a:schemeClr val="accent1"/>
                      </a:solidFill>
                      <a:prstDash val="sysDot"/>
                      <a:round/>
                      <a:headEnd type="none" w="med" len="med"/>
                      <a:tailEnd type="none" w="med" len="med"/>
                    </a:lnL>
                    <a:lnR w="6350" cap="flat" cmpd="sng" algn="ctr">
                      <a:solidFill>
                        <a:schemeClr val="accent1"/>
                      </a:solidFill>
                      <a:prstDash val="sysDot"/>
                      <a:round/>
                      <a:headEnd type="none" w="med" len="med"/>
                      <a:tailEnd type="none" w="med" len="med"/>
                    </a:lnR>
                    <a:lnT w="6350" cap="flat" cmpd="sng" algn="ctr">
                      <a:solidFill>
                        <a:schemeClr val="accent1"/>
                      </a:solidFill>
                      <a:prstDash val="sysDot"/>
                      <a:round/>
                      <a:headEnd type="none" w="med" len="med"/>
                      <a:tailEnd type="none" w="med" len="med"/>
                    </a:lnT>
                    <a:lnB w="6350" cap="flat" cmpd="sng" algn="ctr">
                      <a:solidFill>
                        <a:schemeClr val="accent1"/>
                      </a:solidFill>
                      <a:prstDash val="sysDot"/>
                      <a:round/>
                      <a:headEnd type="none" w="med" len="med"/>
                      <a:tailEnd type="none" w="med" len="med"/>
                    </a:lnB>
                  </a:tcPr>
                </a:tc>
                <a:tc>
                  <a:txBody>
                    <a:bodyPr/>
                    <a:lstStyle/>
                    <a:p>
                      <a:pPr algn="ctr"/>
                      <a:r>
                        <a:rPr lang="en-US" sz="1200" dirty="0"/>
                        <a:t>10%</a:t>
                      </a:r>
                    </a:p>
                  </a:txBody>
                  <a:tcPr anchor="ctr">
                    <a:lnL w="6350" cap="flat" cmpd="sng" algn="ctr">
                      <a:solidFill>
                        <a:schemeClr val="accent1"/>
                      </a:solidFill>
                      <a:prstDash val="sysDot"/>
                      <a:round/>
                      <a:headEnd type="none" w="med" len="med"/>
                      <a:tailEnd type="none" w="med" len="med"/>
                    </a:lnL>
                    <a:lnR w="6350" cap="flat" cmpd="sng" algn="ctr">
                      <a:solidFill>
                        <a:schemeClr val="accent1"/>
                      </a:solidFill>
                      <a:prstDash val="sysDot"/>
                      <a:round/>
                      <a:headEnd type="none" w="med" len="med"/>
                      <a:tailEnd type="none" w="med" len="med"/>
                    </a:lnR>
                    <a:lnT w="6350" cap="flat" cmpd="sng" algn="ctr">
                      <a:solidFill>
                        <a:schemeClr val="accent1"/>
                      </a:solidFill>
                      <a:prstDash val="sysDot"/>
                      <a:round/>
                      <a:headEnd type="none" w="med" len="med"/>
                      <a:tailEnd type="none" w="med" len="med"/>
                    </a:lnT>
                    <a:lnB w="6350" cap="flat" cmpd="sng" algn="ctr">
                      <a:solidFill>
                        <a:schemeClr val="accent1"/>
                      </a:solidFill>
                      <a:prstDash val="sysDot"/>
                      <a:round/>
                      <a:headEnd type="none" w="med" len="med"/>
                      <a:tailEnd type="none" w="med" len="med"/>
                    </a:lnB>
                  </a:tcPr>
                </a:tc>
                <a:tc>
                  <a:txBody>
                    <a:bodyPr/>
                    <a:lstStyle/>
                    <a:p>
                      <a:pPr algn="ctr"/>
                      <a:r>
                        <a:rPr lang="en-US" sz="1200" dirty="0"/>
                        <a:t>13%</a:t>
                      </a:r>
                    </a:p>
                  </a:txBody>
                  <a:tcPr anchor="ctr">
                    <a:lnL w="6350" cap="flat" cmpd="sng" algn="ctr">
                      <a:solidFill>
                        <a:schemeClr val="accent1"/>
                      </a:solidFill>
                      <a:prstDash val="sysDot"/>
                      <a:round/>
                      <a:headEnd type="none" w="med" len="med"/>
                      <a:tailEnd type="none" w="med" len="med"/>
                    </a:lnL>
                    <a:lnR w="6350" cap="flat" cmpd="sng" algn="ctr">
                      <a:solidFill>
                        <a:schemeClr val="accent1"/>
                      </a:solidFill>
                      <a:prstDash val="sysDot"/>
                      <a:round/>
                      <a:headEnd type="none" w="med" len="med"/>
                      <a:tailEnd type="none" w="med" len="med"/>
                    </a:lnR>
                    <a:lnT w="6350" cap="flat" cmpd="sng" algn="ctr">
                      <a:solidFill>
                        <a:schemeClr val="accent1"/>
                      </a:solidFill>
                      <a:prstDash val="sysDot"/>
                      <a:round/>
                      <a:headEnd type="none" w="med" len="med"/>
                      <a:tailEnd type="none" w="med" len="med"/>
                    </a:lnT>
                    <a:lnB w="6350" cap="flat" cmpd="sng" algn="ctr">
                      <a:solidFill>
                        <a:schemeClr val="accent1"/>
                      </a:solidFill>
                      <a:prstDash val="sysDot"/>
                      <a:round/>
                      <a:headEnd type="none" w="med" len="med"/>
                      <a:tailEnd type="none" w="med" len="med"/>
                    </a:lnB>
                  </a:tcPr>
                </a:tc>
                <a:tc>
                  <a:txBody>
                    <a:bodyPr/>
                    <a:lstStyle/>
                    <a:p>
                      <a:pPr algn="ctr"/>
                      <a:r>
                        <a:rPr lang="en-US" sz="1200" dirty="0"/>
                        <a:t>24%</a:t>
                      </a:r>
                    </a:p>
                  </a:txBody>
                  <a:tcPr anchor="ctr">
                    <a:lnL w="6350" cap="flat" cmpd="sng" algn="ctr">
                      <a:solidFill>
                        <a:schemeClr val="accent1"/>
                      </a:solidFill>
                      <a:prstDash val="sysDot"/>
                      <a:round/>
                      <a:headEnd type="none" w="med" len="med"/>
                      <a:tailEnd type="none" w="med" len="med"/>
                    </a:lnL>
                    <a:lnR w="6350" cap="flat" cmpd="sng" algn="ctr">
                      <a:solidFill>
                        <a:schemeClr val="accent1"/>
                      </a:solidFill>
                      <a:prstDash val="sysDot"/>
                      <a:round/>
                      <a:headEnd type="none" w="med" len="med"/>
                      <a:tailEnd type="none" w="med" len="med"/>
                    </a:lnR>
                    <a:lnT w="6350" cap="flat" cmpd="sng" algn="ctr">
                      <a:solidFill>
                        <a:schemeClr val="accent1"/>
                      </a:solidFill>
                      <a:prstDash val="sysDot"/>
                      <a:round/>
                      <a:headEnd type="none" w="med" len="med"/>
                      <a:tailEnd type="none" w="med" len="med"/>
                    </a:lnT>
                    <a:lnB w="6350" cap="flat" cmpd="sng" algn="ctr">
                      <a:solidFill>
                        <a:schemeClr val="accent1"/>
                      </a:solidFill>
                      <a:prstDash val="sysDot"/>
                      <a:round/>
                      <a:headEnd type="none" w="med" len="med"/>
                      <a:tailEnd type="none" w="med" len="med"/>
                    </a:lnB>
                  </a:tcPr>
                </a:tc>
                <a:tc>
                  <a:txBody>
                    <a:bodyPr/>
                    <a:lstStyle/>
                    <a:p>
                      <a:pPr algn="ctr"/>
                      <a:r>
                        <a:rPr lang="en-US" sz="1200" dirty="0"/>
                        <a:t>37%</a:t>
                      </a:r>
                    </a:p>
                  </a:txBody>
                  <a:tcPr anchor="ctr">
                    <a:lnL w="6350" cap="flat" cmpd="sng" algn="ctr">
                      <a:solidFill>
                        <a:schemeClr val="accent1"/>
                      </a:solidFill>
                      <a:prstDash val="sysDot"/>
                      <a:round/>
                      <a:headEnd type="none" w="med" len="med"/>
                      <a:tailEnd type="none" w="med" len="med"/>
                    </a:lnL>
                    <a:lnR w="6350" cap="flat" cmpd="sng" algn="ctr">
                      <a:solidFill>
                        <a:schemeClr val="accent1"/>
                      </a:solidFill>
                      <a:prstDash val="sysDot"/>
                      <a:round/>
                      <a:headEnd type="none" w="med" len="med"/>
                      <a:tailEnd type="none" w="med" len="med"/>
                    </a:lnR>
                    <a:lnT w="6350" cap="flat" cmpd="sng" algn="ctr">
                      <a:solidFill>
                        <a:schemeClr val="accent1"/>
                      </a:solidFill>
                      <a:prstDash val="sysDot"/>
                      <a:round/>
                      <a:headEnd type="none" w="med" len="med"/>
                      <a:tailEnd type="none" w="med" len="med"/>
                    </a:lnT>
                    <a:lnB w="6350" cap="flat" cmpd="sng" algn="ctr">
                      <a:solidFill>
                        <a:schemeClr val="accent1"/>
                      </a:solidFill>
                      <a:prstDash val="sysDot"/>
                      <a:round/>
                      <a:headEnd type="none" w="med" len="med"/>
                      <a:tailEnd type="none" w="med" len="med"/>
                    </a:lnB>
                  </a:tcPr>
                </a:tc>
                <a:extLst>
                  <a:ext uri="{0D108BD9-81ED-4DB2-BD59-A6C34878D82A}">
                    <a16:rowId xmlns:a16="http://schemas.microsoft.com/office/drawing/2014/main" val="4199149748"/>
                  </a:ext>
                </a:extLst>
              </a:tr>
              <a:tr h="370840">
                <a:tc>
                  <a:txBody>
                    <a:bodyPr/>
                    <a:lstStyle/>
                    <a:p>
                      <a:r>
                        <a:rPr lang="en-US" sz="1200" dirty="0"/>
                        <a:t>80 </a:t>
                      </a:r>
                      <a:r>
                        <a:rPr lang="en-US" sz="1200" dirty="0" err="1"/>
                        <a:t>år</a:t>
                      </a:r>
                      <a:endParaRPr lang="en-US" sz="1200" dirty="0"/>
                    </a:p>
                  </a:txBody>
                  <a:tcPr>
                    <a:lnL w="6350" cap="flat" cmpd="sng" algn="ctr">
                      <a:solidFill>
                        <a:schemeClr val="accent1"/>
                      </a:solidFill>
                      <a:prstDash val="sysDot"/>
                      <a:round/>
                      <a:headEnd type="none" w="med" len="med"/>
                      <a:tailEnd type="none" w="med" len="med"/>
                    </a:lnL>
                    <a:lnR w="6350" cap="flat" cmpd="sng" algn="ctr">
                      <a:solidFill>
                        <a:schemeClr val="accent1"/>
                      </a:solidFill>
                      <a:prstDash val="sysDot"/>
                      <a:round/>
                      <a:headEnd type="none" w="med" len="med"/>
                      <a:tailEnd type="none" w="med" len="med"/>
                    </a:lnR>
                    <a:lnT w="6350" cap="flat" cmpd="sng" algn="ctr">
                      <a:solidFill>
                        <a:schemeClr val="accent1"/>
                      </a:solidFill>
                      <a:prstDash val="sysDot"/>
                      <a:round/>
                      <a:headEnd type="none" w="med" len="med"/>
                      <a:tailEnd type="none" w="med" len="med"/>
                    </a:lnT>
                    <a:lnB w="6350" cap="flat" cmpd="sng" algn="ctr">
                      <a:solidFill>
                        <a:schemeClr val="accent1"/>
                      </a:solidFill>
                      <a:prstDash val="sysDot"/>
                      <a:round/>
                      <a:headEnd type="none" w="med" len="med"/>
                      <a:tailEnd type="none" w="med" len="med"/>
                    </a:lnB>
                  </a:tcPr>
                </a:tc>
                <a:tc>
                  <a:txBody>
                    <a:bodyPr/>
                    <a:lstStyle/>
                    <a:p>
                      <a:pPr algn="ctr"/>
                      <a:r>
                        <a:rPr lang="en-US" sz="1200" dirty="0"/>
                        <a:t>5%</a:t>
                      </a:r>
                    </a:p>
                  </a:txBody>
                  <a:tcPr anchor="ctr">
                    <a:lnL w="6350" cap="flat" cmpd="sng" algn="ctr">
                      <a:solidFill>
                        <a:schemeClr val="accent1"/>
                      </a:solidFill>
                      <a:prstDash val="sysDot"/>
                      <a:round/>
                      <a:headEnd type="none" w="med" len="med"/>
                      <a:tailEnd type="none" w="med" len="med"/>
                    </a:lnL>
                    <a:lnR w="6350" cap="flat" cmpd="sng" algn="ctr">
                      <a:solidFill>
                        <a:schemeClr val="accent1"/>
                      </a:solidFill>
                      <a:prstDash val="sysDot"/>
                      <a:round/>
                      <a:headEnd type="none" w="med" len="med"/>
                      <a:tailEnd type="none" w="med" len="med"/>
                    </a:lnR>
                    <a:lnT w="6350" cap="flat" cmpd="sng" algn="ctr">
                      <a:solidFill>
                        <a:schemeClr val="accent1"/>
                      </a:solidFill>
                      <a:prstDash val="sysDot"/>
                      <a:round/>
                      <a:headEnd type="none" w="med" len="med"/>
                      <a:tailEnd type="none" w="med" len="med"/>
                    </a:lnT>
                    <a:lnB w="6350" cap="flat" cmpd="sng" algn="ctr">
                      <a:solidFill>
                        <a:schemeClr val="accent1"/>
                      </a:solidFill>
                      <a:prstDash val="sysDot"/>
                      <a:round/>
                      <a:headEnd type="none" w="med" len="med"/>
                      <a:tailEnd type="none" w="med" len="med"/>
                    </a:lnB>
                  </a:tcPr>
                </a:tc>
                <a:tc>
                  <a:txBody>
                    <a:bodyPr/>
                    <a:lstStyle/>
                    <a:p>
                      <a:pPr algn="ctr"/>
                      <a:r>
                        <a:rPr lang="en-US" sz="1200" dirty="0"/>
                        <a:t>7%</a:t>
                      </a:r>
                    </a:p>
                  </a:txBody>
                  <a:tcPr anchor="ctr">
                    <a:lnL w="6350" cap="flat" cmpd="sng" algn="ctr">
                      <a:solidFill>
                        <a:schemeClr val="accent1"/>
                      </a:solidFill>
                      <a:prstDash val="sysDot"/>
                      <a:round/>
                      <a:headEnd type="none" w="med" len="med"/>
                      <a:tailEnd type="none" w="med" len="med"/>
                    </a:lnL>
                    <a:lnR w="6350" cap="flat" cmpd="sng" algn="ctr">
                      <a:solidFill>
                        <a:schemeClr val="accent1"/>
                      </a:solidFill>
                      <a:prstDash val="sysDot"/>
                      <a:round/>
                      <a:headEnd type="none" w="med" len="med"/>
                      <a:tailEnd type="none" w="med" len="med"/>
                    </a:lnR>
                    <a:lnT w="6350" cap="flat" cmpd="sng" algn="ctr">
                      <a:solidFill>
                        <a:schemeClr val="accent1"/>
                      </a:solidFill>
                      <a:prstDash val="sysDot"/>
                      <a:round/>
                      <a:headEnd type="none" w="med" len="med"/>
                      <a:tailEnd type="none" w="med" len="med"/>
                    </a:lnT>
                    <a:lnB w="6350" cap="flat" cmpd="sng" algn="ctr">
                      <a:solidFill>
                        <a:schemeClr val="accent1"/>
                      </a:solidFill>
                      <a:prstDash val="sysDot"/>
                      <a:round/>
                      <a:headEnd type="none" w="med" len="med"/>
                      <a:tailEnd type="none" w="med" len="med"/>
                    </a:lnB>
                  </a:tcPr>
                </a:tc>
                <a:tc>
                  <a:txBody>
                    <a:bodyPr/>
                    <a:lstStyle/>
                    <a:p>
                      <a:pPr algn="ctr"/>
                      <a:r>
                        <a:rPr lang="en-US" sz="1200" dirty="0"/>
                        <a:t>7%</a:t>
                      </a:r>
                    </a:p>
                  </a:txBody>
                  <a:tcPr anchor="ctr">
                    <a:lnL w="6350" cap="flat" cmpd="sng" algn="ctr">
                      <a:solidFill>
                        <a:schemeClr val="accent1"/>
                      </a:solidFill>
                      <a:prstDash val="sysDot"/>
                      <a:round/>
                      <a:headEnd type="none" w="med" len="med"/>
                      <a:tailEnd type="none" w="med" len="med"/>
                    </a:lnL>
                    <a:lnR w="6350" cap="flat" cmpd="sng" algn="ctr">
                      <a:solidFill>
                        <a:schemeClr val="accent1"/>
                      </a:solidFill>
                      <a:prstDash val="sysDot"/>
                      <a:round/>
                      <a:headEnd type="none" w="med" len="med"/>
                      <a:tailEnd type="none" w="med" len="med"/>
                    </a:lnR>
                    <a:lnT w="6350" cap="flat" cmpd="sng" algn="ctr">
                      <a:solidFill>
                        <a:schemeClr val="accent1"/>
                      </a:solidFill>
                      <a:prstDash val="sysDot"/>
                      <a:round/>
                      <a:headEnd type="none" w="med" len="med"/>
                      <a:tailEnd type="none" w="med" len="med"/>
                    </a:lnT>
                    <a:lnB w="6350" cap="flat" cmpd="sng" algn="ctr">
                      <a:solidFill>
                        <a:schemeClr val="accent1"/>
                      </a:solidFill>
                      <a:prstDash val="sysDot"/>
                      <a:round/>
                      <a:headEnd type="none" w="med" len="med"/>
                      <a:tailEnd type="none" w="med" len="med"/>
                    </a:lnB>
                  </a:tcPr>
                </a:tc>
                <a:tc>
                  <a:txBody>
                    <a:bodyPr/>
                    <a:lstStyle/>
                    <a:p>
                      <a:pPr algn="ctr"/>
                      <a:r>
                        <a:rPr lang="en-US" sz="1200" dirty="0"/>
                        <a:t>15%</a:t>
                      </a:r>
                    </a:p>
                  </a:txBody>
                  <a:tcPr anchor="ctr">
                    <a:lnL w="6350" cap="flat" cmpd="sng" algn="ctr">
                      <a:solidFill>
                        <a:schemeClr val="accent1"/>
                      </a:solidFill>
                      <a:prstDash val="sysDot"/>
                      <a:round/>
                      <a:headEnd type="none" w="med" len="med"/>
                      <a:tailEnd type="none" w="med" len="med"/>
                    </a:lnL>
                    <a:lnR w="6350" cap="flat" cmpd="sng" algn="ctr">
                      <a:solidFill>
                        <a:schemeClr val="accent1"/>
                      </a:solidFill>
                      <a:prstDash val="sysDot"/>
                      <a:round/>
                      <a:headEnd type="none" w="med" len="med"/>
                      <a:tailEnd type="none" w="med" len="med"/>
                    </a:lnR>
                    <a:lnT w="6350" cap="flat" cmpd="sng" algn="ctr">
                      <a:solidFill>
                        <a:schemeClr val="accent1"/>
                      </a:solidFill>
                      <a:prstDash val="sysDot"/>
                      <a:round/>
                      <a:headEnd type="none" w="med" len="med"/>
                      <a:tailEnd type="none" w="med" len="med"/>
                    </a:lnT>
                    <a:lnB w="6350" cap="flat" cmpd="sng" algn="ctr">
                      <a:solidFill>
                        <a:schemeClr val="accent1"/>
                      </a:solidFill>
                      <a:prstDash val="sysDot"/>
                      <a:round/>
                      <a:headEnd type="none" w="med" len="med"/>
                      <a:tailEnd type="none" w="med" len="med"/>
                    </a:lnB>
                  </a:tcPr>
                </a:tc>
                <a:extLst>
                  <a:ext uri="{0D108BD9-81ED-4DB2-BD59-A6C34878D82A}">
                    <a16:rowId xmlns:a16="http://schemas.microsoft.com/office/drawing/2014/main" val="829117913"/>
                  </a:ext>
                </a:extLst>
              </a:tr>
              <a:tr h="370840">
                <a:tc>
                  <a:txBody>
                    <a:bodyPr/>
                    <a:lstStyle/>
                    <a:p>
                      <a:endParaRPr lang="en-US" sz="1200" dirty="0"/>
                    </a:p>
                  </a:txBody>
                  <a:tcPr>
                    <a:lnL w="6350" cap="flat" cmpd="sng" algn="ctr">
                      <a:noFill/>
                      <a:prstDash val="solid"/>
                      <a:miter lim="800000"/>
                    </a:lnL>
                    <a:lnR>
                      <a:noFill/>
                    </a:lnR>
                    <a:lnT w="6350" cap="flat" cmpd="sng" algn="ctr">
                      <a:solidFill>
                        <a:schemeClr val="accent1"/>
                      </a:solidFill>
                      <a:prstDash val="sysDot"/>
                      <a:round/>
                      <a:headEnd type="none" w="med" len="med"/>
                      <a:tailEnd type="none" w="med" len="med"/>
                    </a:lnT>
                    <a:lnB w="6350" cap="flat" cmpd="sng" algn="ctr">
                      <a:noFill/>
                      <a:prstDash val="sysDot"/>
                      <a:round/>
                      <a:headEnd type="none" w="med" len="med"/>
                      <a:tailEnd type="none" w="med" len="med"/>
                    </a:lnB>
                    <a:lnTlToBr w="12700" cmpd="sng">
                      <a:noFill/>
                      <a:prstDash val="solid"/>
                    </a:lnTlToBr>
                    <a:lnBlToTr w="12700" cmpd="sng">
                      <a:noFill/>
                      <a:prstDash val="solid"/>
                    </a:lnBlToTr>
                  </a:tcPr>
                </a:tc>
                <a:tc>
                  <a:txBody>
                    <a:bodyPr/>
                    <a:lstStyle/>
                    <a:p>
                      <a:pPr algn="ctr"/>
                      <a:endParaRPr lang="en-US" sz="1200" dirty="0"/>
                    </a:p>
                  </a:txBody>
                  <a:tcPr anchor="ctr">
                    <a:lnL>
                      <a:noFill/>
                    </a:lnL>
                    <a:lnR>
                      <a:noFill/>
                    </a:lnR>
                    <a:lnT w="6350" cap="flat" cmpd="sng" algn="ctr">
                      <a:solidFill>
                        <a:schemeClr val="accent1"/>
                      </a:solidFill>
                      <a:prstDash val="sysDot"/>
                      <a:round/>
                      <a:headEnd type="none" w="med" len="med"/>
                      <a:tailEnd type="none" w="med" len="med"/>
                    </a:lnT>
                    <a:lnB w="6350" cap="flat" cmpd="sng" algn="ctr">
                      <a:noFill/>
                      <a:prstDash val="sysDot"/>
                      <a:round/>
                      <a:headEnd type="none" w="med" len="med"/>
                      <a:tailEnd type="none" w="med" len="med"/>
                    </a:lnB>
                    <a:lnTlToBr w="12700" cmpd="sng">
                      <a:noFill/>
                      <a:prstDash val="solid"/>
                    </a:lnTlToBr>
                    <a:lnBlToTr w="12700" cmpd="sng">
                      <a:noFill/>
                      <a:prstDash val="solid"/>
                    </a:lnBlToTr>
                  </a:tcPr>
                </a:tc>
                <a:tc>
                  <a:txBody>
                    <a:bodyPr/>
                    <a:lstStyle/>
                    <a:p>
                      <a:pPr algn="ctr"/>
                      <a:endParaRPr lang="en-US" sz="1200" dirty="0"/>
                    </a:p>
                  </a:txBody>
                  <a:tcPr anchor="ctr">
                    <a:lnL>
                      <a:noFill/>
                    </a:lnL>
                    <a:lnR>
                      <a:noFill/>
                    </a:lnR>
                    <a:lnT w="6350" cap="flat" cmpd="sng" algn="ctr">
                      <a:solidFill>
                        <a:schemeClr val="accent1"/>
                      </a:solidFill>
                      <a:prstDash val="sysDot"/>
                      <a:round/>
                      <a:headEnd type="none" w="med" len="med"/>
                      <a:tailEnd type="none" w="med" len="med"/>
                    </a:lnT>
                    <a:lnB w="6350" cap="flat" cmpd="sng" algn="ctr">
                      <a:noFill/>
                      <a:prstDash val="sysDot"/>
                      <a:round/>
                      <a:headEnd type="none" w="med" len="med"/>
                      <a:tailEnd type="none" w="med" len="med"/>
                    </a:lnB>
                    <a:lnTlToBr w="12700" cmpd="sng">
                      <a:noFill/>
                      <a:prstDash val="solid"/>
                    </a:lnTlToBr>
                    <a:lnBlToTr w="12700" cmpd="sng">
                      <a:noFill/>
                      <a:prstDash val="solid"/>
                    </a:lnBlToTr>
                  </a:tcPr>
                </a:tc>
                <a:tc>
                  <a:txBody>
                    <a:bodyPr/>
                    <a:lstStyle/>
                    <a:p>
                      <a:pPr algn="ctr"/>
                      <a:endParaRPr lang="en-US" sz="1200" dirty="0"/>
                    </a:p>
                  </a:txBody>
                  <a:tcPr anchor="ctr">
                    <a:lnL>
                      <a:noFill/>
                    </a:lnL>
                    <a:lnR>
                      <a:noFill/>
                    </a:lnR>
                    <a:lnT w="6350" cap="flat" cmpd="sng" algn="ctr">
                      <a:solidFill>
                        <a:schemeClr val="accent1"/>
                      </a:solidFill>
                      <a:prstDash val="sysDot"/>
                      <a:round/>
                      <a:headEnd type="none" w="med" len="med"/>
                      <a:tailEnd type="none" w="med" len="med"/>
                    </a:lnT>
                    <a:lnB w="6350" cap="flat" cmpd="sng" algn="ctr">
                      <a:noFill/>
                      <a:prstDash val="sysDot"/>
                      <a:round/>
                      <a:headEnd type="none" w="med" len="med"/>
                      <a:tailEnd type="none" w="med" len="med"/>
                    </a:lnB>
                    <a:lnTlToBr w="12700" cmpd="sng">
                      <a:noFill/>
                      <a:prstDash val="solid"/>
                    </a:lnTlToBr>
                    <a:lnBlToTr w="12700" cmpd="sng">
                      <a:noFill/>
                      <a:prstDash val="solid"/>
                    </a:lnBlToTr>
                  </a:tcPr>
                </a:tc>
                <a:tc>
                  <a:txBody>
                    <a:bodyPr/>
                    <a:lstStyle/>
                    <a:p>
                      <a:pPr algn="ctr"/>
                      <a:endParaRPr lang="en-US" sz="1200" dirty="0"/>
                    </a:p>
                  </a:txBody>
                  <a:tcPr anchor="ctr">
                    <a:lnL>
                      <a:noFill/>
                    </a:lnL>
                    <a:lnR w="6350" cap="flat" cmpd="sng" algn="ctr">
                      <a:noFill/>
                      <a:prstDash val="solid"/>
                      <a:miter lim="800000"/>
                    </a:lnR>
                    <a:lnT w="6350" cap="flat" cmpd="sng" algn="ctr">
                      <a:solidFill>
                        <a:schemeClr val="accent1"/>
                      </a:solidFill>
                      <a:prstDash val="sysDot"/>
                      <a:round/>
                      <a:headEnd type="none" w="med" len="med"/>
                      <a:tailEnd type="none" w="med" len="med"/>
                    </a:lnT>
                    <a:lnB w="6350" cap="flat" cmpd="sng" algn="ctr">
                      <a:noFill/>
                      <a:prstDash val="sysDot"/>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873254760"/>
                  </a:ext>
                </a:extLst>
              </a:tr>
              <a:tr h="370840">
                <a:tc>
                  <a:txBody>
                    <a:bodyPr/>
                    <a:lstStyle/>
                    <a:p>
                      <a:r>
                        <a:rPr lang="en-US" sz="1200" b="1" i="0" dirty="0" err="1">
                          <a:solidFill>
                            <a:schemeClr val="tx1">
                              <a:lumMod val="50000"/>
                              <a:lumOff val="50000"/>
                            </a:schemeClr>
                          </a:solidFill>
                        </a:rPr>
                        <a:t>Andra</a:t>
                      </a:r>
                      <a:r>
                        <a:rPr lang="en-US" sz="1200" b="1" i="0" dirty="0">
                          <a:solidFill>
                            <a:schemeClr val="tx1">
                              <a:lumMod val="50000"/>
                              <a:lumOff val="50000"/>
                            </a:schemeClr>
                          </a:solidFill>
                        </a:rPr>
                        <a:t> </a:t>
                      </a:r>
                      <a:r>
                        <a:rPr lang="en-US" sz="1200" b="1" i="0" dirty="0" err="1">
                          <a:solidFill>
                            <a:schemeClr val="tx1">
                              <a:lumMod val="50000"/>
                              <a:lumOff val="50000"/>
                            </a:schemeClr>
                          </a:solidFill>
                        </a:rPr>
                        <a:t>entrélösningar</a:t>
                      </a:r>
                      <a:endParaRPr lang="en-US" sz="1200" b="1" i="0" dirty="0">
                        <a:solidFill>
                          <a:schemeClr val="tx1">
                            <a:lumMod val="50000"/>
                            <a:lumOff val="50000"/>
                          </a:schemeClr>
                        </a:solidFill>
                      </a:endParaRPr>
                    </a:p>
                  </a:txBody>
                  <a:tcPr>
                    <a:lnL w="6350" cap="flat" cmpd="sng" algn="ctr">
                      <a:noFill/>
                      <a:prstDash val="solid"/>
                      <a:miter lim="800000"/>
                    </a:lnL>
                    <a:lnR>
                      <a:noFill/>
                    </a:lnR>
                    <a:lnT w="6350" cap="flat" cmpd="sng" algn="ctr">
                      <a:noFill/>
                      <a:prstDash val="sysDot"/>
                      <a:round/>
                      <a:headEnd type="none" w="med" len="med"/>
                      <a:tailEnd type="none" w="med" len="med"/>
                    </a:lnT>
                    <a:lnB w="6350" cap="flat" cmpd="sng" algn="ctr">
                      <a:noFill/>
                      <a:prstDash val="sysDot"/>
                      <a:round/>
                      <a:headEnd type="none" w="med" len="med"/>
                      <a:tailEnd type="none" w="med" len="med"/>
                    </a:lnB>
                    <a:lnTlToBr w="12700" cmpd="sng">
                      <a:noFill/>
                      <a:prstDash val="solid"/>
                    </a:lnTlToBr>
                    <a:lnBlToTr w="12700" cmpd="sng">
                      <a:noFill/>
                      <a:prstDash val="solid"/>
                    </a:lnBlToTr>
                  </a:tcPr>
                </a:tc>
                <a:tc>
                  <a:txBody>
                    <a:bodyPr/>
                    <a:lstStyle/>
                    <a:p>
                      <a:pPr algn="ctr"/>
                      <a:endParaRPr lang="en-US" sz="1200" dirty="0">
                        <a:solidFill>
                          <a:schemeClr val="bg1">
                            <a:lumMod val="65000"/>
                          </a:schemeClr>
                        </a:solidFill>
                      </a:endParaRPr>
                    </a:p>
                  </a:txBody>
                  <a:tcPr anchor="ctr">
                    <a:lnL>
                      <a:noFill/>
                    </a:lnL>
                    <a:lnR>
                      <a:noFill/>
                    </a:lnR>
                    <a:lnT w="6350" cap="flat" cmpd="sng" algn="ctr">
                      <a:noFill/>
                      <a:prstDash val="sysDot"/>
                      <a:round/>
                      <a:headEnd type="none" w="med" len="med"/>
                      <a:tailEnd type="none" w="med" len="med"/>
                    </a:lnT>
                    <a:lnB w="6350" cap="flat" cmpd="sng" algn="ctr">
                      <a:noFill/>
                      <a:prstDash val="sysDot"/>
                      <a:round/>
                      <a:headEnd type="none" w="med" len="med"/>
                      <a:tailEnd type="none" w="med" len="med"/>
                    </a:lnB>
                    <a:lnTlToBr w="12700" cmpd="sng">
                      <a:noFill/>
                      <a:prstDash val="solid"/>
                    </a:lnTlToBr>
                    <a:lnBlToTr w="12700" cmpd="sng">
                      <a:noFill/>
                      <a:prstDash val="solid"/>
                    </a:lnBlToTr>
                  </a:tcPr>
                </a:tc>
                <a:tc>
                  <a:txBody>
                    <a:bodyPr/>
                    <a:lstStyle/>
                    <a:p>
                      <a:pPr algn="ctr"/>
                      <a:endParaRPr lang="en-US" sz="1200" dirty="0">
                        <a:solidFill>
                          <a:schemeClr val="bg1">
                            <a:lumMod val="65000"/>
                          </a:schemeClr>
                        </a:solidFill>
                      </a:endParaRPr>
                    </a:p>
                  </a:txBody>
                  <a:tcPr anchor="ctr">
                    <a:lnL>
                      <a:noFill/>
                    </a:lnL>
                    <a:lnR>
                      <a:noFill/>
                    </a:lnR>
                    <a:lnT w="6350" cap="flat" cmpd="sng" algn="ctr">
                      <a:noFill/>
                      <a:prstDash val="sysDot"/>
                      <a:round/>
                      <a:headEnd type="none" w="med" len="med"/>
                      <a:tailEnd type="none" w="med" len="med"/>
                    </a:lnT>
                    <a:lnB w="6350" cap="flat" cmpd="sng" algn="ctr">
                      <a:noFill/>
                      <a:prstDash val="sysDot"/>
                      <a:round/>
                      <a:headEnd type="none" w="med" len="med"/>
                      <a:tailEnd type="none" w="med" len="med"/>
                    </a:lnB>
                    <a:lnTlToBr w="12700" cmpd="sng">
                      <a:noFill/>
                      <a:prstDash val="solid"/>
                    </a:lnTlToBr>
                    <a:lnBlToTr w="12700" cmpd="sng">
                      <a:noFill/>
                      <a:prstDash val="solid"/>
                    </a:lnBlToTr>
                  </a:tcPr>
                </a:tc>
                <a:tc>
                  <a:txBody>
                    <a:bodyPr/>
                    <a:lstStyle/>
                    <a:p>
                      <a:pPr algn="ctr"/>
                      <a:endParaRPr lang="en-US" sz="1200" dirty="0">
                        <a:solidFill>
                          <a:schemeClr val="bg1">
                            <a:lumMod val="65000"/>
                          </a:schemeClr>
                        </a:solidFill>
                      </a:endParaRPr>
                    </a:p>
                  </a:txBody>
                  <a:tcPr anchor="ctr">
                    <a:lnL>
                      <a:noFill/>
                    </a:lnL>
                    <a:lnR>
                      <a:noFill/>
                    </a:lnR>
                    <a:lnT w="6350" cap="flat" cmpd="sng" algn="ctr">
                      <a:noFill/>
                      <a:prstDash val="sysDot"/>
                      <a:round/>
                      <a:headEnd type="none" w="med" len="med"/>
                      <a:tailEnd type="none" w="med" len="med"/>
                    </a:lnT>
                    <a:lnB w="6350" cap="flat" cmpd="sng" algn="ctr">
                      <a:noFill/>
                      <a:prstDash val="sysDot"/>
                      <a:round/>
                      <a:headEnd type="none" w="med" len="med"/>
                      <a:tailEnd type="none" w="med" len="med"/>
                    </a:lnB>
                    <a:lnTlToBr w="12700" cmpd="sng">
                      <a:noFill/>
                      <a:prstDash val="solid"/>
                    </a:lnTlToBr>
                    <a:lnBlToTr w="12700" cmpd="sng">
                      <a:noFill/>
                      <a:prstDash val="solid"/>
                    </a:lnBlToTr>
                  </a:tcPr>
                </a:tc>
                <a:tc>
                  <a:txBody>
                    <a:bodyPr/>
                    <a:lstStyle/>
                    <a:p>
                      <a:pPr algn="ctr"/>
                      <a:endParaRPr lang="en-US" sz="1200" dirty="0">
                        <a:solidFill>
                          <a:schemeClr val="bg1">
                            <a:lumMod val="65000"/>
                          </a:schemeClr>
                        </a:solidFill>
                      </a:endParaRPr>
                    </a:p>
                  </a:txBody>
                  <a:tcPr anchor="ctr">
                    <a:lnL>
                      <a:noFill/>
                    </a:lnL>
                    <a:lnR w="6350" cap="flat" cmpd="sng" algn="ctr">
                      <a:noFill/>
                      <a:prstDash val="solid"/>
                      <a:miter lim="800000"/>
                    </a:lnR>
                    <a:lnT w="6350" cap="flat" cmpd="sng" algn="ctr">
                      <a:noFill/>
                      <a:prstDash val="sysDot"/>
                      <a:round/>
                      <a:headEnd type="none" w="med" len="med"/>
                      <a:tailEnd type="none" w="med" len="med"/>
                    </a:lnT>
                    <a:lnB w="6350" cap="flat" cmpd="sng" algn="ctr">
                      <a:noFill/>
                      <a:prstDash val="sysDot"/>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712941459"/>
                  </a:ext>
                </a:extLst>
              </a:tr>
              <a:tr h="370840">
                <a:tc>
                  <a:txBody>
                    <a:bodyPr/>
                    <a:lstStyle/>
                    <a:p>
                      <a:r>
                        <a:rPr lang="en-US" sz="1200" i="0" dirty="0" err="1">
                          <a:solidFill>
                            <a:schemeClr val="tx1">
                              <a:lumMod val="50000"/>
                              <a:lumOff val="50000"/>
                            </a:schemeClr>
                          </a:solidFill>
                        </a:rPr>
                        <a:t>Nordnet</a:t>
                      </a:r>
                      <a:r>
                        <a:rPr lang="en-US" sz="1200" i="0" dirty="0">
                          <a:solidFill>
                            <a:schemeClr val="tx1">
                              <a:lumMod val="50000"/>
                              <a:lumOff val="50000"/>
                            </a:schemeClr>
                          </a:solidFill>
                        </a:rPr>
                        <a:t> </a:t>
                      </a:r>
                      <a:r>
                        <a:rPr lang="en-US" sz="1200" i="0" dirty="0" err="1">
                          <a:solidFill>
                            <a:schemeClr val="tx1">
                              <a:lumMod val="50000"/>
                              <a:lumOff val="50000"/>
                            </a:schemeClr>
                          </a:solidFill>
                        </a:rPr>
                        <a:t>Pensionsfond</a:t>
                      </a:r>
                      <a:endParaRPr lang="en-US" sz="1200" i="0" dirty="0">
                        <a:solidFill>
                          <a:schemeClr val="tx1">
                            <a:lumMod val="50000"/>
                            <a:lumOff val="50000"/>
                          </a:schemeClr>
                        </a:solidFill>
                      </a:endParaRPr>
                    </a:p>
                  </a:txBody>
                  <a:tcPr>
                    <a:lnL w="6350" cap="flat" cmpd="sng" algn="ctr">
                      <a:noFill/>
                      <a:prstDash val="sysDot"/>
                      <a:round/>
                      <a:headEnd type="none" w="med" len="med"/>
                      <a:tailEnd type="none" w="med" len="med"/>
                    </a:lnL>
                    <a:lnR w="6350" cap="flat" cmpd="sng" algn="ctr">
                      <a:noFill/>
                      <a:prstDash val="sysDot"/>
                      <a:round/>
                      <a:headEnd type="none" w="med" len="med"/>
                      <a:tailEnd type="none" w="med" len="med"/>
                    </a:lnR>
                    <a:lnT w="6350" cap="flat" cmpd="sng" algn="ctr">
                      <a:noFill/>
                      <a:prstDash val="sysDot"/>
                      <a:round/>
                      <a:headEnd type="none" w="med" len="med"/>
                      <a:tailEnd type="none" w="med" len="med"/>
                    </a:lnT>
                    <a:lnB w="6350" cap="flat" cmpd="sng" algn="ctr">
                      <a:noFill/>
                      <a:prstDash val="sysDot"/>
                      <a:round/>
                      <a:headEnd type="none" w="med" len="med"/>
                      <a:tailEnd type="none" w="med" len="med"/>
                    </a:lnB>
                    <a:lnTlToBr w="12700" cmpd="sng">
                      <a:noFill/>
                      <a:prstDash val="solid"/>
                    </a:lnTlToBr>
                    <a:lnBlToTr w="12700" cmpd="sng">
                      <a:noFill/>
                      <a:prstDash val="solid"/>
                    </a:lnBlToTr>
                  </a:tcPr>
                </a:tc>
                <a:tc>
                  <a:txBody>
                    <a:bodyPr/>
                    <a:lstStyle/>
                    <a:p>
                      <a:pPr algn="ctr"/>
                      <a:r>
                        <a:rPr lang="en-US" sz="1200" b="0" i="0" dirty="0">
                          <a:solidFill>
                            <a:schemeClr val="tx1">
                              <a:lumMod val="50000"/>
                              <a:lumOff val="50000"/>
                            </a:schemeClr>
                          </a:solidFill>
                        </a:rPr>
                        <a:t>8%</a:t>
                      </a:r>
                    </a:p>
                  </a:txBody>
                  <a:tcPr anchor="ctr">
                    <a:lnL w="6350" cap="flat" cmpd="sng" algn="ctr">
                      <a:noFill/>
                      <a:prstDash val="sysDot"/>
                      <a:round/>
                      <a:headEnd type="none" w="med" len="med"/>
                      <a:tailEnd type="none" w="med" len="med"/>
                    </a:lnL>
                    <a:lnR w="6350" cap="flat" cmpd="sng" algn="ctr">
                      <a:noFill/>
                      <a:prstDash val="sysDot"/>
                      <a:round/>
                      <a:headEnd type="none" w="med" len="med"/>
                      <a:tailEnd type="none" w="med" len="med"/>
                    </a:lnR>
                    <a:lnT w="6350" cap="flat" cmpd="sng" algn="ctr">
                      <a:noFill/>
                      <a:prstDash val="sysDot"/>
                      <a:round/>
                      <a:headEnd type="none" w="med" len="med"/>
                      <a:tailEnd type="none" w="med" len="med"/>
                    </a:lnT>
                    <a:lnB w="6350" cap="flat" cmpd="sng" algn="ctr">
                      <a:noFill/>
                      <a:prstDash val="sysDot"/>
                      <a:round/>
                      <a:headEnd type="none" w="med" len="med"/>
                      <a:tailEnd type="none" w="med" len="med"/>
                    </a:lnB>
                    <a:lnTlToBr w="12700" cmpd="sng">
                      <a:noFill/>
                      <a:prstDash val="solid"/>
                    </a:lnTlToBr>
                    <a:lnBlToTr w="12700" cmpd="sng">
                      <a:noFill/>
                      <a:prstDash val="solid"/>
                    </a:lnBlToTr>
                  </a:tcPr>
                </a:tc>
                <a:tc>
                  <a:txBody>
                    <a:bodyPr/>
                    <a:lstStyle/>
                    <a:p>
                      <a:pPr algn="ctr"/>
                      <a:r>
                        <a:rPr lang="en-US" sz="1200" b="0" i="0" dirty="0">
                          <a:solidFill>
                            <a:schemeClr val="tx1">
                              <a:lumMod val="50000"/>
                              <a:lumOff val="50000"/>
                            </a:schemeClr>
                          </a:solidFill>
                        </a:rPr>
                        <a:t>6%</a:t>
                      </a:r>
                    </a:p>
                  </a:txBody>
                  <a:tcPr anchor="ctr">
                    <a:lnL w="6350" cap="flat" cmpd="sng" algn="ctr">
                      <a:noFill/>
                      <a:prstDash val="sysDot"/>
                      <a:round/>
                      <a:headEnd type="none" w="med" len="med"/>
                      <a:tailEnd type="none" w="med" len="med"/>
                    </a:lnL>
                    <a:lnR w="6350" cap="flat" cmpd="sng" algn="ctr">
                      <a:noFill/>
                      <a:prstDash val="sysDot"/>
                      <a:round/>
                      <a:headEnd type="none" w="med" len="med"/>
                      <a:tailEnd type="none" w="med" len="med"/>
                    </a:lnR>
                    <a:lnT w="6350" cap="flat" cmpd="sng" algn="ctr">
                      <a:noFill/>
                      <a:prstDash val="sysDot"/>
                      <a:round/>
                      <a:headEnd type="none" w="med" len="med"/>
                      <a:tailEnd type="none" w="med" len="med"/>
                    </a:lnT>
                    <a:lnB w="6350" cap="flat" cmpd="sng" algn="ctr">
                      <a:noFill/>
                      <a:prstDash val="sysDot"/>
                      <a:round/>
                      <a:headEnd type="none" w="med" len="med"/>
                      <a:tailEnd type="none" w="med" len="med"/>
                    </a:lnB>
                    <a:lnTlToBr w="12700" cmpd="sng">
                      <a:noFill/>
                      <a:prstDash val="solid"/>
                    </a:lnTlToBr>
                    <a:lnBlToTr w="12700" cmpd="sng">
                      <a:noFill/>
                      <a:prstDash val="solid"/>
                    </a:lnBlToTr>
                  </a:tcPr>
                </a:tc>
                <a:tc>
                  <a:txBody>
                    <a:bodyPr/>
                    <a:lstStyle/>
                    <a:p>
                      <a:pPr algn="ctr"/>
                      <a:r>
                        <a:rPr lang="en-US" sz="1200" b="0" i="0" dirty="0">
                          <a:solidFill>
                            <a:schemeClr val="tx1">
                              <a:lumMod val="50000"/>
                              <a:lumOff val="50000"/>
                            </a:schemeClr>
                          </a:solidFill>
                        </a:rPr>
                        <a:t>13%</a:t>
                      </a:r>
                    </a:p>
                  </a:txBody>
                  <a:tcPr anchor="ctr">
                    <a:lnL w="6350" cap="flat" cmpd="sng" algn="ctr">
                      <a:noFill/>
                      <a:prstDash val="sysDot"/>
                      <a:round/>
                      <a:headEnd type="none" w="med" len="med"/>
                      <a:tailEnd type="none" w="med" len="med"/>
                    </a:lnL>
                    <a:lnR w="6350" cap="flat" cmpd="sng" algn="ctr">
                      <a:noFill/>
                      <a:prstDash val="sysDot"/>
                      <a:round/>
                      <a:headEnd type="none" w="med" len="med"/>
                      <a:tailEnd type="none" w="med" len="med"/>
                    </a:lnR>
                    <a:lnT w="6350" cap="flat" cmpd="sng" algn="ctr">
                      <a:noFill/>
                      <a:prstDash val="sysDot"/>
                      <a:round/>
                      <a:headEnd type="none" w="med" len="med"/>
                      <a:tailEnd type="none" w="med" len="med"/>
                    </a:lnT>
                    <a:lnB w="6350" cap="flat" cmpd="sng" algn="ctr">
                      <a:noFill/>
                      <a:prstDash val="sysDot"/>
                      <a:round/>
                      <a:headEnd type="none" w="med" len="med"/>
                      <a:tailEnd type="none" w="med" len="med"/>
                    </a:lnB>
                    <a:lnTlToBr w="12700" cmpd="sng">
                      <a:noFill/>
                      <a:prstDash val="solid"/>
                    </a:lnTlToBr>
                    <a:lnBlToTr w="12700" cmpd="sng">
                      <a:noFill/>
                      <a:prstDash val="solid"/>
                    </a:lnBlToTr>
                  </a:tcPr>
                </a:tc>
                <a:tc>
                  <a:txBody>
                    <a:bodyPr/>
                    <a:lstStyle/>
                    <a:p>
                      <a:pPr algn="ctr"/>
                      <a:r>
                        <a:rPr lang="en-US" sz="1200" b="0" i="0" dirty="0">
                          <a:solidFill>
                            <a:schemeClr val="tx1">
                              <a:lumMod val="50000"/>
                              <a:lumOff val="50000"/>
                            </a:schemeClr>
                          </a:solidFill>
                        </a:rPr>
                        <a:t>29%</a:t>
                      </a:r>
                    </a:p>
                  </a:txBody>
                  <a:tcPr anchor="ctr">
                    <a:lnL w="6350" cap="flat" cmpd="sng" algn="ctr">
                      <a:noFill/>
                      <a:prstDash val="sysDot"/>
                      <a:round/>
                      <a:headEnd type="none" w="med" len="med"/>
                      <a:tailEnd type="none" w="med" len="med"/>
                    </a:lnL>
                    <a:lnR w="6350" cap="flat" cmpd="sng" algn="ctr">
                      <a:noFill/>
                      <a:prstDash val="sysDot"/>
                      <a:round/>
                      <a:headEnd type="none" w="med" len="med"/>
                      <a:tailEnd type="none" w="med" len="med"/>
                    </a:lnR>
                    <a:lnT w="6350" cap="flat" cmpd="sng" algn="ctr">
                      <a:noFill/>
                      <a:prstDash val="sysDot"/>
                      <a:round/>
                      <a:headEnd type="none" w="med" len="med"/>
                      <a:tailEnd type="none" w="med" len="med"/>
                    </a:lnT>
                    <a:lnB w="6350" cap="flat" cmpd="sng" algn="ctr">
                      <a:noFill/>
                      <a:prstDash val="sysDot"/>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226361382"/>
                  </a:ext>
                </a:extLst>
              </a:tr>
              <a:tr h="370840">
                <a:tc>
                  <a:txBody>
                    <a:bodyPr/>
                    <a:lstStyle/>
                    <a:p>
                      <a:r>
                        <a:rPr lang="en-US" sz="1200" i="0" dirty="0">
                          <a:solidFill>
                            <a:schemeClr val="tx1">
                              <a:lumMod val="50000"/>
                              <a:lumOff val="50000"/>
                            </a:schemeClr>
                          </a:solidFill>
                        </a:rPr>
                        <a:t>Avanza 75</a:t>
                      </a:r>
                    </a:p>
                  </a:txBody>
                  <a:tcPr>
                    <a:lnL w="6350" cap="flat" cmpd="sng" algn="ctr">
                      <a:noFill/>
                      <a:prstDash val="sysDot"/>
                      <a:round/>
                      <a:headEnd type="none" w="med" len="med"/>
                      <a:tailEnd type="none" w="med" len="med"/>
                    </a:lnL>
                    <a:lnR w="6350" cap="flat" cmpd="sng" algn="ctr">
                      <a:noFill/>
                      <a:prstDash val="sysDot"/>
                      <a:round/>
                      <a:headEnd type="none" w="med" len="med"/>
                      <a:tailEnd type="none" w="med" len="med"/>
                    </a:lnR>
                    <a:lnT w="6350" cap="flat" cmpd="sng" algn="ctr">
                      <a:noFill/>
                      <a:prstDash val="sysDot"/>
                      <a:round/>
                      <a:headEnd type="none" w="med" len="med"/>
                      <a:tailEnd type="none" w="med" len="med"/>
                    </a:lnT>
                    <a:lnB w="6350" cap="flat" cmpd="sng" algn="ctr">
                      <a:noFill/>
                      <a:prstDash val="sysDot"/>
                      <a:round/>
                      <a:headEnd type="none" w="med" len="med"/>
                      <a:tailEnd type="none" w="med" len="med"/>
                    </a:lnB>
                    <a:lnTlToBr w="12700" cmpd="sng">
                      <a:noFill/>
                      <a:prstDash val="solid"/>
                    </a:lnTlToBr>
                    <a:lnBlToTr w="12700" cmpd="sng">
                      <a:noFill/>
                      <a:prstDash val="solid"/>
                    </a:lnBlToTr>
                  </a:tcPr>
                </a:tc>
                <a:tc>
                  <a:txBody>
                    <a:bodyPr/>
                    <a:lstStyle/>
                    <a:p>
                      <a:pPr algn="ctr"/>
                      <a:r>
                        <a:rPr lang="en-US" sz="1200" b="0" i="0" dirty="0">
                          <a:solidFill>
                            <a:schemeClr val="tx1">
                              <a:lumMod val="50000"/>
                              <a:lumOff val="50000"/>
                            </a:schemeClr>
                          </a:solidFill>
                        </a:rPr>
                        <a:t>9%</a:t>
                      </a:r>
                    </a:p>
                  </a:txBody>
                  <a:tcPr anchor="ctr">
                    <a:lnL w="6350" cap="flat" cmpd="sng" algn="ctr">
                      <a:noFill/>
                      <a:prstDash val="sysDot"/>
                      <a:round/>
                      <a:headEnd type="none" w="med" len="med"/>
                      <a:tailEnd type="none" w="med" len="med"/>
                    </a:lnL>
                    <a:lnR w="6350" cap="flat" cmpd="sng" algn="ctr">
                      <a:noFill/>
                      <a:prstDash val="sysDot"/>
                      <a:round/>
                      <a:headEnd type="none" w="med" len="med"/>
                      <a:tailEnd type="none" w="med" len="med"/>
                    </a:lnR>
                    <a:lnT w="6350" cap="flat" cmpd="sng" algn="ctr">
                      <a:noFill/>
                      <a:prstDash val="sysDot"/>
                      <a:round/>
                      <a:headEnd type="none" w="med" len="med"/>
                      <a:tailEnd type="none" w="med" len="med"/>
                    </a:lnT>
                    <a:lnB w="6350" cap="flat" cmpd="sng" algn="ctr">
                      <a:noFill/>
                      <a:prstDash val="sysDot"/>
                      <a:round/>
                      <a:headEnd type="none" w="med" len="med"/>
                      <a:tailEnd type="none" w="med" len="med"/>
                    </a:lnB>
                    <a:lnTlToBr w="12700" cmpd="sng">
                      <a:noFill/>
                      <a:prstDash val="solid"/>
                    </a:lnTlToBr>
                    <a:lnBlToTr w="12700" cmpd="sng">
                      <a:noFill/>
                      <a:prstDash val="solid"/>
                    </a:lnBlToTr>
                  </a:tcPr>
                </a:tc>
                <a:tc>
                  <a:txBody>
                    <a:bodyPr/>
                    <a:lstStyle/>
                    <a:p>
                      <a:pPr algn="ctr"/>
                      <a:r>
                        <a:rPr lang="en-US" sz="1200" b="0" i="0" dirty="0">
                          <a:solidFill>
                            <a:schemeClr val="tx1">
                              <a:lumMod val="50000"/>
                              <a:lumOff val="50000"/>
                            </a:schemeClr>
                          </a:solidFill>
                        </a:rPr>
                        <a:t>11%</a:t>
                      </a:r>
                    </a:p>
                  </a:txBody>
                  <a:tcPr anchor="ctr">
                    <a:lnL w="6350" cap="flat" cmpd="sng" algn="ctr">
                      <a:noFill/>
                      <a:prstDash val="sysDot"/>
                      <a:round/>
                      <a:headEnd type="none" w="med" len="med"/>
                      <a:tailEnd type="none" w="med" len="med"/>
                    </a:lnL>
                    <a:lnR w="6350" cap="flat" cmpd="sng" algn="ctr">
                      <a:noFill/>
                      <a:prstDash val="sysDot"/>
                      <a:round/>
                      <a:headEnd type="none" w="med" len="med"/>
                      <a:tailEnd type="none" w="med" len="med"/>
                    </a:lnR>
                    <a:lnT w="6350" cap="flat" cmpd="sng" algn="ctr">
                      <a:noFill/>
                      <a:prstDash val="sysDot"/>
                      <a:round/>
                      <a:headEnd type="none" w="med" len="med"/>
                      <a:tailEnd type="none" w="med" len="med"/>
                    </a:lnT>
                    <a:lnB w="6350" cap="flat" cmpd="sng" algn="ctr">
                      <a:noFill/>
                      <a:prstDash val="sysDot"/>
                      <a:round/>
                      <a:headEnd type="none" w="med" len="med"/>
                      <a:tailEnd type="none" w="med" len="med"/>
                    </a:lnB>
                    <a:lnTlToBr w="12700" cmpd="sng">
                      <a:noFill/>
                      <a:prstDash val="solid"/>
                    </a:lnTlToBr>
                    <a:lnBlToTr w="12700" cmpd="sng">
                      <a:noFill/>
                      <a:prstDash val="solid"/>
                    </a:lnBlToTr>
                  </a:tcPr>
                </a:tc>
                <a:tc>
                  <a:txBody>
                    <a:bodyPr/>
                    <a:lstStyle/>
                    <a:p>
                      <a:pPr algn="ctr"/>
                      <a:r>
                        <a:rPr lang="en-US" sz="1200" b="0" i="0" dirty="0">
                          <a:solidFill>
                            <a:schemeClr val="tx1">
                              <a:lumMod val="50000"/>
                              <a:lumOff val="50000"/>
                            </a:schemeClr>
                          </a:solidFill>
                        </a:rPr>
                        <a:t>21%</a:t>
                      </a:r>
                    </a:p>
                  </a:txBody>
                  <a:tcPr anchor="ctr">
                    <a:lnL w="6350" cap="flat" cmpd="sng" algn="ctr">
                      <a:noFill/>
                      <a:prstDash val="sysDot"/>
                      <a:round/>
                      <a:headEnd type="none" w="med" len="med"/>
                      <a:tailEnd type="none" w="med" len="med"/>
                    </a:lnL>
                    <a:lnR w="6350" cap="flat" cmpd="sng" algn="ctr">
                      <a:noFill/>
                      <a:prstDash val="sysDot"/>
                      <a:round/>
                      <a:headEnd type="none" w="med" len="med"/>
                      <a:tailEnd type="none" w="med" len="med"/>
                    </a:lnR>
                    <a:lnT w="6350" cap="flat" cmpd="sng" algn="ctr">
                      <a:noFill/>
                      <a:prstDash val="sysDot"/>
                      <a:round/>
                      <a:headEnd type="none" w="med" len="med"/>
                      <a:tailEnd type="none" w="med" len="med"/>
                    </a:lnT>
                    <a:lnB w="6350" cap="flat" cmpd="sng" algn="ctr">
                      <a:noFill/>
                      <a:prstDash val="sysDot"/>
                      <a:round/>
                      <a:headEnd type="none" w="med" len="med"/>
                      <a:tailEnd type="none" w="med" len="med"/>
                    </a:lnB>
                    <a:lnTlToBr w="12700" cmpd="sng">
                      <a:noFill/>
                      <a:prstDash val="solid"/>
                    </a:lnTlToBr>
                    <a:lnBlToTr w="12700" cmpd="sng">
                      <a:noFill/>
                      <a:prstDash val="solid"/>
                    </a:lnBlToTr>
                  </a:tcPr>
                </a:tc>
                <a:tc>
                  <a:txBody>
                    <a:bodyPr/>
                    <a:lstStyle/>
                    <a:p>
                      <a:pPr algn="ctr"/>
                      <a:r>
                        <a:rPr lang="en-US" sz="1200" b="0" i="0" dirty="0">
                          <a:solidFill>
                            <a:schemeClr val="tx1">
                              <a:lumMod val="50000"/>
                              <a:lumOff val="50000"/>
                            </a:schemeClr>
                          </a:solidFill>
                        </a:rPr>
                        <a:t>37%</a:t>
                      </a:r>
                    </a:p>
                  </a:txBody>
                  <a:tcPr anchor="ctr">
                    <a:lnL w="6350" cap="flat" cmpd="sng" algn="ctr">
                      <a:noFill/>
                      <a:prstDash val="sysDot"/>
                      <a:round/>
                      <a:headEnd type="none" w="med" len="med"/>
                      <a:tailEnd type="none" w="med" len="med"/>
                    </a:lnL>
                    <a:lnR w="6350" cap="flat" cmpd="sng" algn="ctr">
                      <a:noFill/>
                      <a:prstDash val="sysDot"/>
                      <a:round/>
                      <a:headEnd type="none" w="med" len="med"/>
                      <a:tailEnd type="none" w="med" len="med"/>
                    </a:lnR>
                    <a:lnT w="6350" cap="flat" cmpd="sng" algn="ctr">
                      <a:noFill/>
                      <a:prstDash val="sysDot"/>
                      <a:round/>
                      <a:headEnd type="none" w="med" len="med"/>
                      <a:tailEnd type="none" w="med" len="med"/>
                    </a:lnT>
                    <a:lnB w="6350" cap="flat" cmpd="sng" algn="ctr">
                      <a:noFill/>
                      <a:prstDash val="sysDot"/>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870250611"/>
                  </a:ext>
                </a:extLst>
              </a:tr>
            </a:tbl>
          </a:graphicData>
        </a:graphic>
      </p:graphicFrame>
      <p:sp>
        <p:nvSpPr>
          <p:cNvPr id="34" name="Rectangle 33">
            <a:extLst>
              <a:ext uri="{FF2B5EF4-FFF2-40B4-BE49-F238E27FC236}">
                <a16:creationId xmlns:a16="http://schemas.microsoft.com/office/drawing/2014/main" id="{0F9EFB4D-4960-D833-4DBC-7A1DB30BA3E1}"/>
              </a:ext>
            </a:extLst>
          </p:cNvPr>
          <p:cNvSpPr/>
          <p:nvPr/>
        </p:nvSpPr>
        <p:spPr>
          <a:xfrm>
            <a:off x="3666000" y="5782469"/>
            <a:ext cx="4860000" cy="44767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err="1">
                <a:solidFill>
                  <a:schemeClr val="tx1"/>
                </a:solidFill>
                <a:latin typeface="+mj-lt"/>
              </a:rPr>
              <a:t>Ovanligt</a:t>
            </a:r>
            <a:r>
              <a:rPr lang="en-US" dirty="0">
                <a:solidFill>
                  <a:schemeClr val="tx1"/>
                </a:solidFill>
                <a:latin typeface="+mj-lt"/>
              </a:rPr>
              <a:t> bra </a:t>
            </a:r>
            <a:r>
              <a:rPr lang="en-US" dirty="0" err="1">
                <a:solidFill>
                  <a:schemeClr val="tx1"/>
                </a:solidFill>
                <a:latin typeface="+mj-lt"/>
              </a:rPr>
              <a:t>avkastning</a:t>
            </a:r>
            <a:r>
              <a:rPr lang="en-US" dirty="0">
                <a:solidFill>
                  <a:schemeClr val="tx1"/>
                </a:solidFill>
                <a:latin typeface="+mj-lt"/>
              </a:rPr>
              <a:t> för </a:t>
            </a:r>
            <a:r>
              <a:rPr lang="en-US" dirty="0" err="1">
                <a:solidFill>
                  <a:schemeClr val="tx1"/>
                </a:solidFill>
                <a:latin typeface="+mj-lt"/>
              </a:rPr>
              <a:t>kunder</a:t>
            </a:r>
            <a:r>
              <a:rPr lang="en-US" dirty="0">
                <a:solidFill>
                  <a:schemeClr val="tx1"/>
                </a:solidFill>
                <a:latin typeface="+mj-lt"/>
              </a:rPr>
              <a:t> </a:t>
            </a:r>
            <a:r>
              <a:rPr lang="en-US" dirty="0" err="1">
                <a:solidFill>
                  <a:schemeClr val="tx1"/>
                </a:solidFill>
                <a:latin typeface="+mj-lt"/>
              </a:rPr>
              <a:t>som</a:t>
            </a:r>
            <a:r>
              <a:rPr lang="en-US" dirty="0">
                <a:solidFill>
                  <a:schemeClr val="tx1"/>
                </a:solidFill>
                <a:latin typeface="+mj-lt"/>
              </a:rPr>
              <a:t> </a:t>
            </a:r>
            <a:r>
              <a:rPr lang="en-US" dirty="0" err="1">
                <a:solidFill>
                  <a:schemeClr val="tx1"/>
                </a:solidFill>
                <a:latin typeface="+mj-lt"/>
              </a:rPr>
              <a:t>inte</a:t>
            </a:r>
            <a:r>
              <a:rPr lang="en-US" dirty="0">
                <a:solidFill>
                  <a:schemeClr val="tx1"/>
                </a:solidFill>
                <a:latin typeface="+mj-lt"/>
              </a:rPr>
              <a:t> </a:t>
            </a:r>
            <a:r>
              <a:rPr lang="en-US" dirty="0" err="1">
                <a:solidFill>
                  <a:schemeClr val="tx1"/>
                </a:solidFill>
                <a:latin typeface="+mj-lt"/>
              </a:rPr>
              <a:t>vill</a:t>
            </a:r>
            <a:r>
              <a:rPr lang="en-US" dirty="0">
                <a:solidFill>
                  <a:schemeClr val="tx1"/>
                </a:solidFill>
                <a:latin typeface="+mj-lt"/>
              </a:rPr>
              <a:t> </a:t>
            </a:r>
            <a:r>
              <a:rPr lang="en-US" dirty="0" err="1">
                <a:solidFill>
                  <a:schemeClr val="tx1"/>
                </a:solidFill>
                <a:latin typeface="+mj-lt"/>
              </a:rPr>
              <a:t>vara</a:t>
            </a:r>
            <a:r>
              <a:rPr lang="en-US" dirty="0">
                <a:solidFill>
                  <a:schemeClr val="tx1"/>
                </a:solidFill>
                <a:latin typeface="+mj-lt"/>
              </a:rPr>
              <a:t> </a:t>
            </a:r>
            <a:r>
              <a:rPr lang="en-US" dirty="0" err="1">
                <a:solidFill>
                  <a:schemeClr val="tx1"/>
                </a:solidFill>
                <a:latin typeface="+mj-lt"/>
              </a:rPr>
              <a:t>aktiva</a:t>
            </a:r>
            <a:r>
              <a:rPr lang="en-US" dirty="0">
                <a:solidFill>
                  <a:schemeClr val="tx1"/>
                </a:solidFill>
                <a:latin typeface="+mj-lt"/>
              </a:rPr>
              <a:t> </a:t>
            </a:r>
            <a:r>
              <a:rPr lang="en-US" dirty="0" err="1">
                <a:solidFill>
                  <a:schemeClr val="tx1"/>
                </a:solidFill>
                <a:latin typeface="+mj-lt"/>
              </a:rPr>
              <a:t>i</a:t>
            </a:r>
            <a:r>
              <a:rPr lang="en-US" dirty="0">
                <a:solidFill>
                  <a:schemeClr val="tx1"/>
                </a:solidFill>
                <a:latin typeface="+mj-lt"/>
              </a:rPr>
              <a:t> </a:t>
            </a:r>
            <a:r>
              <a:rPr lang="en-US" dirty="0" err="1">
                <a:solidFill>
                  <a:schemeClr val="tx1"/>
                </a:solidFill>
                <a:latin typeface="+mj-lt"/>
              </a:rPr>
              <a:t>sitt</a:t>
            </a:r>
            <a:r>
              <a:rPr lang="en-US" dirty="0">
                <a:solidFill>
                  <a:schemeClr val="tx1"/>
                </a:solidFill>
                <a:latin typeface="+mj-lt"/>
              </a:rPr>
              <a:t> </a:t>
            </a:r>
            <a:r>
              <a:rPr lang="en-US" dirty="0" err="1">
                <a:solidFill>
                  <a:schemeClr val="tx1"/>
                </a:solidFill>
                <a:latin typeface="+mj-lt"/>
              </a:rPr>
              <a:t>sparande</a:t>
            </a:r>
            <a:r>
              <a:rPr lang="en-US" dirty="0">
                <a:solidFill>
                  <a:schemeClr val="tx1"/>
                </a:solidFill>
                <a:latin typeface="+mj-lt"/>
              </a:rPr>
              <a:t>!</a:t>
            </a:r>
          </a:p>
        </p:txBody>
      </p:sp>
      <p:sp>
        <p:nvSpPr>
          <p:cNvPr id="37" name="Speech Bubble: Rectangle 36">
            <a:extLst>
              <a:ext uri="{FF2B5EF4-FFF2-40B4-BE49-F238E27FC236}">
                <a16:creationId xmlns:a16="http://schemas.microsoft.com/office/drawing/2014/main" id="{D459332E-ABC2-75AF-5A79-B2FE504567BA}"/>
              </a:ext>
            </a:extLst>
          </p:cNvPr>
          <p:cNvSpPr/>
          <p:nvPr/>
        </p:nvSpPr>
        <p:spPr>
          <a:xfrm>
            <a:off x="9254067" y="4046310"/>
            <a:ext cx="2278627" cy="617765"/>
          </a:xfrm>
          <a:prstGeom prst="wedgeRoundRectCallout">
            <a:avLst>
              <a:gd name="adj1" fmla="val 22283"/>
              <a:gd name="adj2" fmla="val 70988"/>
              <a:gd name="adj3" fmla="val 16667"/>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v-SE" sz="1000" dirty="0">
                <a:solidFill>
                  <a:schemeClr val="tx1"/>
                </a:solidFill>
              </a:rPr>
              <a:t>Överlägsen avkastning vs </a:t>
            </a:r>
            <a:r>
              <a:rPr lang="sv-SE" sz="1000" dirty="0" err="1">
                <a:solidFill>
                  <a:schemeClr val="tx1"/>
                </a:solidFill>
              </a:rPr>
              <a:t>Nordnet</a:t>
            </a:r>
            <a:r>
              <a:rPr lang="sv-SE" sz="1000" dirty="0">
                <a:solidFill>
                  <a:schemeClr val="tx1"/>
                </a:solidFill>
              </a:rPr>
              <a:t> och Avanza på alla tidsperioder!</a:t>
            </a:r>
          </a:p>
        </p:txBody>
      </p:sp>
    </p:spTree>
    <p:extLst>
      <p:ext uri="{BB962C8B-B14F-4D97-AF65-F5344CB8AC3E}">
        <p14:creationId xmlns:p14="http://schemas.microsoft.com/office/powerpoint/2010/main" val="4056617576"/>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AG_LANGUAGETEXTBOX" val="Sv"/>
</p:tagLst>
</file>

<file path=ppt/tags/tag10.xml><?xml version="1.0" encoding="utf-8"?>
<p:tagLst xmlns:a="http://schemas.openxmlformats.org/drawingml/2006/main" xmlns:r="http://schemas.openxmlformats.org/officeDocument/2006/relationships" xmlns:p="http://schemas.openxmlformats.org/presentationml/2006/main">
  <p:tag name="THINKCELLSHAPEDONOTDELETE" val="tv8pKdhQE23OpsbkHUbe8Ow"/>
</p:tagLst>
</file>

<file path=ppt/tags/tag11.xml><?xml version="1.0" encoding="utf-8"?>
<p:tagLst xmlns:a="http://schemas.openxmlformats.org/drawingml/2006/main" xmlns:r="http://schemas.openxmlformats.org/officeDocument/2006/relationships" xmlns:p="http://schemas.openxmlformats.org/presentationml/2006/main">
  <p:tag name="THINKCELLSHAPEDONOTDELETE" val="tcAcEjBJTC6puYMdQvsY._A"/>
</p:tagLst>
</file>

<file path=ppt/tags/tag12.xml><?xml version="1.0" encoding="utf-8"?>
<p:tagLst xmlns:a="http://schemas.openxmlformats.org/drawingml/2006/main" xmlns:r="http://schemas.openxmlformats.org/officeDocument/2006/relationships" xmlns:p="http://schemas.openxmlformats.org/presentationml/2006/main">
  <p:tag name="THINKCELLSHAPEDONOTDELETE" val="tf9KsbGL7bb96G0v5baEkmQ"/>
</p:tagLst>
</file>

<file path=ppt/tags/tag13.xml><?xml version="1.0" encoding="utf-8"?>
<p:tagLst xmlns:a="http://schemas.openxmlformats.org/drawingml/2006/main" xmlns:r="http://schemas.openxmlformats.org/officeDocument/2006/relationships" xmlns:p="http://schemas.openxmlformats.org/presentationml/2006/main">
  <p:tag name="THINKCELLSHAPEDONOTDELETE" val="t3mJ9GfL4OYlmtsdAwhiabg"/>
</p:tagLst>
</file>

<file path=ppt/tags/tag1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5.xml><?xml version="1.0" encoding="utf-8"?>
<p:tagLst xmlns:a="http://schemas.openxmlformats.org/drawingml/2006/main" xmlns:r="http://schemas.openxmlformats.org/officeDocument/2006/relationships" xmlns:p="http://schemas.openxmlformats.org/presentationml/2006/main">
  <p:tag name="THINKCELLSHAPEDONOTDELETE" val="tsz6P97pQPTLWh9KLfPrmPw"/>
</p:tagLst>
</file>

<file path=ppt/tags/tag16.xml><?xml version="1.0" encoding="utf-8"?>
<p:tagLst xmlns:a="http://schemas.openxmlformats.org/drawingml/2006/main" xmlns:r="http://schemas.openxmlformats.org/officeDocument/2006/relationships" xmlns:p="http://schemas.openxmlformats.org/presentationml/2006/main">
  <p:tag name="THINKCELLSHAPEDONOTDELETE" val="t9tqfE14ANjAnTi4ak_TEig"/>
</p:tagLst>
</file>

<file path=ppt/tags/tag17.xml><?xml version="1.0" encoding="utf-8"?>
<p:tagLst xmlns:a="http://schemas.openxmlformats.org/drawingml/2006/main" xmlns:r="http://schemas.openxmlformats.org/officeDocument/2006/relationships" xmlns:p="http://schemas.openxmlformats.org/presentationml/2006/main">
  <p:tag name="THINKCELLSHAPEDONOTDELETE" val="tv_haRAmr_CjQyMpEtQ1lFw"/>
</p:tagLst>
</file>

<file path=ppt/tags/tag18.xml><?xml version="1.0" encoding="utf-8"?>
<p:tagLst xmlns:a="http://schemas.openxmlformats.org/drawingml/2006/main" xmlns:r="http://schemas.openxmlformats.org/officeDocument/2006/relationships" xmlns:p="http://schemas.openxmlformats.org/presentationml/2006/main">
  <p:tag name="THINKCELLSHAPEDONOTDELETE" val="tr_AP3ZWA4Xnnc0q38NDevg"/>
</p:tagLst>
</file>

<file path=ppt/tags/tag19.xml><?xml version="1.0" encoding="utf-8"?>
<p:tagLst xmlns:a="http://schemas.openxmlformats.org/drawingml/2006/main" xmlns:r="http://schemas.openxmlformats.org/officeDocument/2006/relationships" xmlns:p="http://schemas.openxmlformats.org/presentationml/2006/main">
  <p:tag name="THINKCELLSHAPEDONOTDELETE" val="tyNctwiVEhAfWqu9H09tnsg"/>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0.xml><?xml version="1.0" encoding="utf-8"?>
<p:tagLst xmlns:a="http://schemas.openxmlformats.org/drawingml/2006/main" xmlns:r="http://schemas.openxmlformats.org/officeDocument/2006/relationships" xmlns:p="http://schemas.openxmlformats.org/presentationml/2006/main">
  <p:tag name="THINKCELLSHAPEDONOTDELETE" val="tIos1Tun9arrA6sVpckMYSQ"/>
</p:tagLst>
</file>

<file path=ppt/tags/tag21.xml><?xml version="1.0" encoding="utf-8"?>
<p:tagLst xmlns:a="http://schemas.openxmlformats.org/drawingml/2006/main" xmlns:r="http://schemas.openxmlformats.org/officeDocument/2006/relationships" xmlns:p="http://schemas.openxmlformats.org/presentationml/2006/main">
  <p:tag name="THINKCELLSHAPEDONOTDELETE" val="ty48R6dxJfETtIH12WPrBuw"/>
</p:tagLst>
</file>

<file path=ppt/tags/tag22.xml><?xml version="1.0" encoding="utf-8"?>
<p:tagLst xmlns:a="http://schemas.openxmlformats.org/drawingml/2006/main" xmlns:r="http://schemas.openxmlformats.org/officeDocument/2006/relationships" xmlns:p="http://schemas.openxmlformats.org/presentationml/2006/main">
  <p:tag name="THINKCELLSHAPEDONOTDELETE" val="twvU3PZR8k_.fppXVJQuQhw"/>
</p:tagLst>
</file>

<file path=ppt/tags/tag23.xml><?xml version="1.0" encoding="utf-8"?>
<p:tagLst xmlns:a="http://schemas.openxmlformats.org/drawingml/2006/main" xmlns:r="http://schemas.openxmlformats.org/officeDocument/2006/relationships" xmlns:p="http://schemas.openxmlformats.org/presentationml/2006/main">
  <p:tag name="THINKCELLSHAPEDONOTDELETE" val="t1HYnmrXLgm5Z1qxWTFSwBQ"/>
</p:tagLst>
</file>

<file path=ppt/tags/tag24.xml><?xml version="1.0" encoding="utf-8"?>
<p:tagLst xmlns:a="http://schemas.openxmlformats.org/drawingml/2006/main" xmlns:r="http://schemas.openxmlformats.org/officeDocument/2006/relationships" xmlns:p="http://schemas.openxmlformats.org/presentationml/2006/main">
  <p:tag name="THINKCELLSHAPEDONOTDELETE" val="t_.epbL5mmPlaSeh4QaXMHA"/>
</p:tagLst>
</file>

<file path=ppt/tags/tag25.xml><?xml version="1.0" encoding="utf-8"?>
<p:tagLst xmlns:a="http://schemas.openxmlformats.org/drawingml/2006/main" xmlns:r="http://schemas.openxmlformats.org/officeDocument/2006/relationships" xmlns:p="http://schemas.openxmlformats.org/presentationml/2006/main">
  <p:tag name="THINKCELLSHAPEDONOTDELETE" val="tUNKlxF0YaslA7vM9rgO8qA"/>
</p:tagLst>
</file>

<file path=ppt/tags/tag26.xml><?xml version="1.0" encoding="utf-8"?>
<p:tagLst xmlns:a="http://schemas.openxmlformats.org/drawingml/2006/main" xmlns:r="http://schemas.openxmlformats.org/officeDocument/2006/relationships" xmlns:p="http://schemas.openxmlformats.org/presentationml/2006/main">
  <p:tag name="THINKCELLSHAPEDONOTDELETE" val="tZkd80qByfLRCZgXC47xUuA"/>
</p:tagLst>
</file>

<file path=ppt/tags/tag27.xml><?xml version="1.0" encoding="utf-8"?>
<p:tagLst xmlns:a="http://schemas.openxmlformats.org/drawingml/2006/main" xmlns:r="http://schemas.openxmlformats.org/officeDocument/2006/relationships" xmlns:p="http://schemas.openxmlformats.org/presentationml/2006/main">
  <p:tag name="THINKCELLSHAPEDONOTDELETE" val="t417yTio2ItCxZF0nJiS.kw"/>
</p:tagLst>
</file>

<file path=ppt/tags/tag28.xml><?xml version="1.0" encoding="utf-8"?>
<p:tagLst xmlns:a="http://schemas.openxmlformats.org/drawingml/2006/main" xmlns:r="http://schemas.openxmlformats.org/officeDocument/2006/relationships" xmlns:p="http://schemas.openxmlformats.org/presentationml/2006/main">
  <p:tag name="THINKCELLSHAPEDONOTDELETE" val="tPXkIJEezh7VoQSstAmmx5Q"/>
</p:tagLst>
</file>

<file path=ppt/tags/tag29.xml><?xml version="1.0" encoding="utf-8"?>
<p:tagLst xmlns:a="http://schemas.openxmlformats.org/drawingml/2006/main" xmlns:r="http://schemas.openxmlformats.org/officeDocument/2006/relationships" xmlns:p="http://schemas.openxmlformats.org/presentationml/2006/main">
  <p:tag name="THINKCELLSHAPEDONOTDELETE" val="tXI8gFZDaWb6G5skDyYskRw"/>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tRMLuJmwfyH.wduvXi.TIOg"/>
</p:tagLst>
</file>

<file path=ppt/tags/tag30.xml><?xml version="1.0" encoding="utf-8"?>
<p:tagLst xmlns:a="http://schemas.openxmlformats.org/drawingml/2006/main" xmlns:r="http://schemas.openxmlformats.org/officeDocument/2006/relationships" xmlns:p="http://schemas.openxmlformats.org/presentationml/2006/main">
  <p:tag name="THINKCELLSHAPEDONOTDELETE" val="tQr.tHCHfCbFc8XmEF39aOw"/>
</p:tagLst>
</file>

<file path=ppt/tags/tag3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5.xml><?xml version="1.0" encoding="utf-8"?>
<p:tagLst xmlns:a="http://schemas.openxmlformats.org/drawingml/2006/main" xmlns:r="http://schemas.openxmlformats.org/officeDocument/2006/relationships" xmlns:p="http://schemas.openxmlformats.org/presentationml/2006/main">
  <p:tag name="THINKCELLSHAPEDONOTDELETE" val="tyZVgTQjiWDcAhlN3MaWEwQ"/>
</p:tagLst>
</file>

<file path=ppt/tags/tag36.xml><?xml version="1.0" encoding="utf-8"?>
<p:tagLst xmlns:a="http://schemas.openxmlformats.org/drawingml/2006/main" xmlns:r="http://schemas.openxmlformats.org/officeDocument/2006/relationships" xmlns:p="http://schemas.openxmlformats.org/presentationml/2006/main">
  <p:tag name="THINKCELLSHAPEDONOTDELETE" val="tv5bmQQ5zWt9UlmpxkVyhKg"/>
</p:tagLst>
</file>

<file path=ppt/tags/tag37.xml><?xml version="1.0" encoding="utf-8"?>
<p:tagLst xmlns:a="http://schemas.openxmlformats.org/drawingml/2006/main" xmlns:r="http://schemas.openxmlformats.org/officeDocument/2006/relationships" xmlns:p="http://schemas.openxmlformats.org/presentationml/2006/main">
  <p:tag name="THINKCELLSHAPEDONOTDELETE" val="t2RFVz0Nz6zGCvtOTd7z2Hg"/>
</p:tagLst>
</file>

<file path=ppt/tags/tag38.xml><?xml version="1.0" encoding="utf-8"?>
<p:tagLst xmlns:a="http://schemas.openxmlformats.org/drawingml/2006/main" xmlns:r="http://schemas.openxmlformats.org/officeDocument/2006/relationships" xmlns:p="http://schemas.openxmlformats.org/presentationml/2006/main">
  <p:tag name="THINKCELLSHAPEDONOTDELETE" val="t4LEwRaQ_NBUKObXXSWtUEQ"/>
</p:tagLst>
</file>

<file path=ppt/tags/tag39.xml><?xml version="1.0" encoding="utf-8"?>
<p:tagLst xmlns:a="http://schemas.openxmlformats.org/drawingml/2006/main" xmlns:r="http://schemas.openxmlformats.org/officeDocument/2006/relationships" xmlns:p="http://schemas.openxmlformats.org/presentationml/2006/main">
  <p:tag name="THINKCELLSHAPEDONOTDELETE" val="tFgLmNIpx0Re6Z52rSAZPqg"/>
</p:tagLst>
</file>

<file path=ppt/tags/tag4.xml><?xml version="1.0" encoding="utf-8"?>
<p:tagLst xmlns:a="http://schemas.openxmlformats.org/drawingml/2006/main" xmlns:r="http://schemas.openxmlformats.org/officeDocument/2006/relationships" xmlns:p="http://schemas.openxmlformats.org/presentationml/2006/main">
  <p:tag name="THINKCELLSHAPEDONOTDELETE" val="tkoz7mPQNXi844a3BuFeTag"/>
</p:tagLst>
</file>

<file path=ppt/tags/tag40.xml><?xml version="1.0" encoding="utf-8"?>
<p:tagLst xmlns:a="http://schemas.openxmlformats.org/drawingml/2006/main" xmlns:r="http://schemas.openxmlformats.org/officeDocument/2006/relationships" xmlns:p="http://schemas.openxmlformats.org/presentationml/2006/main">
  <p:tag name="THINKCELLSHAPEDONOTDELETE" val="tqUZPqw5KIsFlxHM03Vps9Q"/>
</p:tagLst>
</file>

<file path=ppt/tags/tag41.xml><?xml version="1.0" encoding="utf-8"?>
<p:tagLst xmlns:a="http://schemas.openxmlformats.org/drawingml/2006/main" xmlns:r="http://schemas.openxmlformats.org/officeDocument/2006/relationships" xmlns:p="http://schemas.openxmlformats.org/presentationml/2006/main">
  <p:tag name="THINKCELLSHAPEDONOTDELETE" val="t4wlxYUiIFYWAxbXhKq8LTA"/>
</p:tagLst>
</file>

<file path=ppt/tags/tag42.xml><?xml version="1.0" encoding="utf-8"?>
<p:tagLst xmlns:a="http://schemas.openxmlformats.org/drawingml/2006/main" xmlns:r="http://schemas.openxmlformats.org/officeDocument/2006/relationships" xmlns:p="http://schemas.openxmlformats.org/presentationml/2006/main">
  <p:tag name="THINKCELLSHAPEDONOTDELETE" val="tM6Dkl8vlMExpIkDrLkO6KA"/>
</p:tagLst>
</file>

<file path=ppt/tags/tag43.xml><?xml version="1.0" encoding="utf-8"?>
<p:tagLst xmlns:a="http://schemas.openxmlformats.org/drawingml/2006/main" xmlns:r="http://schemas.openxmlformats.org/officeDocument/2006/relationships" xmlns:p="http://schemas.openxmlformats.org/presentationml/2006/main">
  <p:tag name="THINKCELLSHAPEDONOTDELETE" val="tnHa07ARgb4kDfh8Nh2RRTQ"/>
</p:tagLst>
</file>

<file path=ppt/tags/tag44.xml><?xml version="1.0" encoding="utf-8"?>
<p:tagLst xmlns:a="http://schemas.openxmlformats.org/drawingml/2006/main" xmlns:r="http://schemas.openxmlformats.org/officeDocument/2006/relationships" xmlns:p="http://schemas.openxmlformats.org/presentationml/2006/main">
  <p:tag name="THINKCELLSHAPEDONOTDELETE" val="tBVaF6t3sHN2jLhHpwdClTA"/>
</p:tagLst>
</file>

<file path=ppt/tags/tag45.xml><?xml version="1.0" encoding="utf-8"?>
<p:tagLst xmlns:a="http://schemas.openxmlformats.org/drawingml/2006/main" xmlns:r="http://schemas.openxmlformats.org/officeDocument/2006/relationships" xmlns:p="http://schemas.openxmlformats.org/presentationml/2006/main">
  <p:tag name="THINKCELLSHAPEDONOTDELETE" val="t0xt9J01.9AAQxdPxbEUrEA"/>
</p:tagLst>
</file>

<file path=ppt/tags/tag46.xml><?xml version="1.0" encoding="utf-8"?>
<p:tagLst xmlns:a="http://schemas.openxmlformats.org/drawingml/2006/main" xmlns:r="http://schemas.openxmlformats.org/officeDocument/2006/relationships" xmlns:p="http://schemas.openxmlformats.org/presentationml/2006/main">
  <p:tag name="THINKCELLSHAPEDONOTDELETE" val="tsI1SHBpY9eXeLVPYcc7e5w"/>
</p:tagLst>
</file>

<file path=ppt/tags/tag47.xml><?xml version="1.0" encoding="utf-8"?>
<p:tagLst xmlns:a="http://schemas.openxmlformats.org/drawingml/2006/main" xmlns:r="http://schemas.openxmlformats.org/officeDocument/2006/relationships" xmlns:p="http://schemas.openxmlformats.org/presentationml/2006/main">
  <p:tag name="THINKCELLSHAPEDONOTDELETE" val="t3csoA.bnxijRw49BrTCzdA"/>
</p:tagLst>
</file>

<file path=ppt/tags/tag48.xml><?xml version="1.0" encoding="utf-8"?>
<p:tagLst xmlns:a="http://schemas.openxmlformats.org/drawingml/2006/main" xmlns:r="http://schemas.openxmlformats.org/officeDocument/2006/relationships" xmlns:p="http://schemas.openxmlformats.org/presentationml/2006/main">
  <p:tag name="THINKCELLSHAPEDONOTDELETE" val="tQ9L2Zr2Ni0KrKZ2kM3HHAA"/>
</p:tagLst>
</file>

<file path=ppt/tags/tag4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xml><?xml version="1.0" encoding="utf-8"?>
<p:tagLst xmlns:a="http://schemas.openxmlformats.org/drawingml/2006/main" xmlns:r="http://schemas.openxmlformats.org/officeDocument/2006/relationships" xmlns:p="http://schemas.openxmlformats.org/presentationml/2006/main">
  <p:tag name="THINKCELLSHAPEDONOTDELETE" val="tEDrDYw0DAB49Pn5HEipSKA"/>
</p:tagLst>
</file>

<file path=ppt/tags/tag50.xml><?xml version="1.0" encoding="utf-8"?>
<p:tagLst xmlns:a="http://schemas.openxmlformats.org/drawingml/2006/main" xmlns:r="http://schemas.openxmlformats.org/officeDocument/2006/relationships" xmlns:p="http://schemas.openxmlformats.org/presentationml/2006/main">
  <p:tag name="THINKCELLSHAPEDONOTDELETE" val="tyZVgTQjiWDcAhlN3MaWEwQ"/>
</p:tagLst>
</file>

<file path=ppt/tags/tag51.xml><?xml version="1.0" encoding="utf-8"?>
<p:tagLst xmlns:a="http://schemas.openxmlformats.org/drawingml/2006/main" xmlns:r="http://schemas.openxmlformats.org/officeDocument/2006/relationships" xmlns:p="http://schemas.openxmlformats.org/presentationml/2006/main">
  <p:tag name="THINKCELLSHAPEDONOTDELETE" val="tv5bmQQ5zWt9UlmpxkVyhKg"/>
</p:tagLst>
</file>

<file path=ppt/tags/tag52.xml><?xml version="1.0" encoding="utf-8"?>
<p:tagLst xmlns:a="http://schemas.openxmlformats.org/drawingml/2006/main" xmlns:r="http://schemas.openxmlformats.org/officeDocument/2006/relationships" xmlns:p="http://schemas.openxmlformats.org/presentationml/2006/main">
  <p:tag name="THINKCELLSHAPEDONOTDELETE" val="t2RFVz0Nz6zGCvtOTd7z2Hg"/>
</p:tagLst>
</file>

<file path=ppt/tags/tag53.xml><?xml version="1.0" encoding="utf-8"?>
<p:tagLst xmlns:a="http://schemas.openxmlformats.org/drawingml/2006/main" xmlns:r="http://schemas.openxmlformats.org/officeDocument/2006/relationships" xmlns:p="http://schemas.openxmlformats.org/presentationml/2006/main">
  <p:tag name="THINKCELLSHAPEDONOTDELETE" val="t4LEwRaQ_NBUKObXXSWtUEQ"/>
</p:tagLst>
</file>

<file path=ppt/tags/tag54.xml><?xml version="1.0" encoding="utf-8"?>
<p:tagLst xmlns:a="http://schemas.openxmlformats.org/drawingml/2006/main" xmlns:r="http://schemas.openxmlformats.org/officeDocument/2006/relationships" xmlns:p="http://schemas.openxmlformats.org/presentationml/2006/main">
  <p:tag name="THINKCELLSHAPEDONOTDELETE" val="tFgLmNIpx0Re6Z52rSAZPqg"/>
</p:tagLst>
</file>

<file path=ppt/tags/tag55.xml><?xml version="1.0" encoding="utf-8"?>
<p:tagLst xmlns:a="http://schemas.openxmlformats.org/drawingml/2006/main" xmlns:r="http://schemas.openxmlformats.org/officeDocument/2006/relationships" xmlns:p="http://schemas.openxmlformats.org/presentationml/2006/main">
  <p:tag name="THINKCELLSHAPEDONOTDELETE" val="tqUZPqw5KIsFlxHM03Vps9Q"/>
</p:tagLst>
</file>

<file path=ppt/tags/tag56.xml><?xml version="1.0" encoding="utf-8"?>
<p:tagLst xmlns:a="http://schemas.openxmlformats.org/drawingml/2006/main" xmlns:r="http://schemas.openxmlformats.org/officeDocument/2006/relationships" xmlns:p="http://schemas.openxmlformats.org/presentationml/2006/main">
  <p:tag name="THINKCELLSHAPEDONOTDELETE" val="t4wlxYUiIFYWAxbXhKq8LTA"/>
</p:tagLst>
</file>

<file path=ppt/tags/tag57.xml><?xml version="1.0" encoding="utf-8"?>
<p:tagLst xmlns:a="http://schemas.openxmlformats.org/drawingml/2006/main" xmlns:r="http://schemas.openxmlformats.org/officeDocument/2006/relationships" xmlns:p="http://schemas.openxmlformats.org/presentationml/2006/main">
  <p:tag name="THINKCELLSHAPEDONOTDELETE" val="tyZ7G6Tzssd40MI0y5mr4dg"/>
</p:tagLst>
</file>

<file path=ppt/tags/tag58.xml><?xml version="1.0" encoding="utf-8"?>
<p:tagLst xmlns:a="http://schemas.openxmlformats.org/drawingml/2006/main" xmlns:r="http://schemas.openxmlformats.org/officeDocument/2006/relationships" xmlns:p="http://schemas.openxmlformats.org/presentationml/2006/main">
  <p:tag name="THINKCELLSHAPEDONOTDELETE" val="tX7R2qMDVp8UDUdrvmAgHMQ"/>
</p:tagLst>
</file>

<file path=ppt/tags/tag59.xml><?xml version="1.0" encoding="utf-8"?>
<p:tagLst xmlns:a="http://schemas.openxmlformats.org/drawingml/2006/main" xmlns:r="http://schemas.openxmlformats.org/officeDocument/2006/relationships" xmlns:p="http://schemas.openxmlformats.org/presentationml/2006/main">
  <p:tag name="THINKCELLSHAPEDONOTDELETE" val="tW1Mu6nb89Uk4wGFZcdHE6Q"/>
</p:tagLst>
</file>

<file path=ppt/tags/tag6.xml><?xml version="1.0" encoding="utf-8"?>
<p:tagLst xmlns:a="http://schemas.openxmlformats.org/drawingml/2006/main" xmlns:r="http://schemas.openxmlformats.org/officeDocument/2006/relationships" xmlns:p="http://schemas.openxmlformats.org/presentationml/2006/main">
  <p:tag name="THINKCELLSHAPEDONOTDELETE" val="tUKtf5lvXUtAXyE1D43VpwQ"/>
</p:tagLst>
</file>

<file path=ppt/tags/tag60.xml><?xml version="1.0" encoding="utf-8"?>
<p:tagLst xmlns:a="http://schemas.openxmlformats.org/drawingml/2006/main" xmlns:r="http://schemas.openxmlformats.org/officeDocument/2006/relationships" xmlns:p="http://schemas.openxmlformats.org/presentationml/2006/main">
  <p:tag name="THINKCELLSHAPEDONOTDELETE" val="trRRX0NsIJmFHqy8vCJlzsg"/>
</p:tagLst>
</file>

<file path=ppt/tags/tag61.xml><?xml version="1.0" encoding="utf-8"?>
<p:tagLst xmlns:a="http://schemas.openxmlformats.org/drawingml/2006/main" xmlns:r="http://schemas.openxmlformats.org/officeDocument/2006/relationships" xmlns:p="http://schemas.openxmlformats.org/presentationml/2006/main">
  <p:tag name="THINKCELLSHAPEDONOTDELETE" val="thn63D1NEVgOEnkUeHLIhIw"/>
</p:tagLst>
</file>

<file path=ppt/tags/tag62.xml><?xml version="1.0" encoding="utf-8"?>
<p:tagLst xmlns:a="http://schemas.openxmlformats.org/drawingml/2006/main" xmlns:r="http://schemas.openxmlformats.org/officeDocument/2006/relationships" xmlns:p="http://schemas.openxmlformats.org/presentationml/2006/main">
  <p:tag name="THINKCELLSHAPEDONOTDELETE" val="txwHVJz2RUxcNBXwtUzvuyg"/>
</p:tagLst>
</file>

<file path=ppt/tags/tag63.xml><?xml version="1.0" encoding="utf-8"?>
<p:tagLst xmlns:a="http://schemas.openxmlformats.org/drawingml/2006/main" xmlns:r="http://schemas.openxmlformats.org/officeDocument/2006/relationships" xmlns:p="http://schemas.openxmlformats.org/presentationml/2006/main">
  <p:tag name="THINKCELLSHAPEDONOTDELETE" val="tlqA78YTap599v_Qo4EuP0A"/>
</p:tagLst>
</file>

<file path=ppt/tags/tag6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xml><?xml version="1.0" encoding="utf-8"?>
<p:tagLst xmlns:a="http://schemas.openxmlformats.org/drawingml/2006/main" xmlns:r="http://schemas.openxmlformats.org/officeDocument/2006/relationships" xmlns:p="http://schemas.openxmlformats.org/presentationml/2006/main">
  <p:tag name="THINKCELLSHAPEDONOTDELETE" val="tDb9v5XTnDklcy9Ai73oltA"/>
</p:tagLst>
</file>

<file path=ppt/tags/tag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9.xml><?xml version="1.0" encoding="utf-8"?>
<p:tagLst xmlns:a="http://schemas.openxmlformats.org/drawingml/2006/main" xmlns:r="http://schemas.openxmlformats.org/officeDocument/2006/relationships" xmlns:p="http://schemas.openxmlformats.org/presentationml/2006/main">
  <p:tag name="THINKCELLSHAPEDONOTDELETE" val="tTiou3ToO9zBeSTL1S5HKVg"/>
</p:tagLst>
</file>

<file path=ppt/theme/theme1.xml><?xml version="1.0" encoding="utf-8"?>
<a:theme xmlns:a="http://schemas.openxmlformats.org/drawingml/2006/main" name="Futur Pension">
  <a:themeElements>
    <a:clrScheme name="Futur Pension">
      <a:dk1>
        <a:srgbClr val="000000"/>
      </a:dk1>
      <a:lt1>
        <a:srgbClr val="FFFFFF"/>
      </a:lt1>
      <a:dk2>
        <a:srgbClr val="141414"/>
      </a:dk2>
      <a:lt2>
        <a:srgbClr val="F0EFEE"/>
      </a:lt2>
      <a:accent1>
        <a:srgbClr val="0000FF"/>
      </a:accent1>
      <a:accent2>
        <a:srgbClr val="061F51"/>
      </a:accent2>
      <a:accent3>
        <a:srgbClr val="01BFDE"/>
      </a:accent3>
      <a:accent4>
        <a:srgbClr val="65EFA0"/>
      </a:accent4>
      <a:accent5>
        <a:srgbClr val="05148F"/>
      </a:accent5>
      <a:accent6>
        <a:srgbClr val="2694ED"/>
      </a:accent6>
      <a:hlink>
        <a:srgbClr val="0C0C0C"/>
      </a:hlink>
      <a:folHlink>
        <a:srgbClr val="000000"/>
      </a:folHlink>
    </a:clrScheme>
    <a:fontScheme name="Futur Pension">
      <a:majorFont>
        <a:latin typeface="Gilroy Bold"/>
        <a:ea typeface=""/>
        <a:cs typeface=""/>
      </a:majorFont>
      <a:minorFont>
        <a:latin typeface="Inter"/>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accent1"/>
        </a:solidFill>
        <a:ln>
          <a:noFill/>
        </a:ln>
      </a:spPr>
      <a:bodyPr rtlCol="0" anchor="ctr"/>
      <a:lstStyle>
        <a:defPPr algn="ctr">
          <a:defRPr sz="1600" dirty="0" err="1" smtClean="0"/>
        </a:defPPr>
      </a:lstStyle>
      <a:style>
        <a:lnRef idx="2">
          <a:schemeClr val="accent1">
            <a:shade val="50000"/>
          </a:schemeClr>
        </a:lnRef>
        <a:fillRef idx="1">
          <a:schemeClr val="accent1"/>
        </a:fillRef>
        <a:effectRef idx="0">
          <a:schemeClr val="accent1"/>
        </a:effectRef>
        <a:fontRef idx="minor">
          <a:schemeClr val="lt1"/>
        </a:fontRef>
      </a:style>
    </a:spDef>
    <a:lnDef>
      <a:spPr>
        <a:ln>
          <a:solidFill>
            <a:schemeClr val="accent1"/>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none" lIns="0" tIns="0" rIns="0" bIns="0" rtlCol="0">
        <a:spAutoFit/>
      </a:bodyPr>
      <a:lstStyle>
        <a:defPPr algn="l">
          <a:defRPr sz="1600" smtClean="0"/>
        </a:defPPr>
      </a:lstStyle>
    </a:txDef>
  </a:objectDefaults>
  <a:extraClrSchemeLst/>
  <a:custClrLst>
    <a:custClr name="#F3BE2C">
      <a:srgbClr val="F3BE2C"/>
    </a:custClr>
    <a:custClr name="#F3BE2C">
      <a:srgbClr val="F3BE2C"/>
    </a:custClr>
    <a:custClr name="#E85967">
      <a:srgbClr val="E85967"/>
    </a:custClr>
  </a:custClrLst>
  <a:extLst>
    <a:ext uri="{05A4C25C-085E-4340-85A3-A5531E510DB2}">
      <thm15:themeFamily xmlns:thm15="http://schemas.microsoft.com/office/thememl/2012/main" name="Futur Pension.potx" id="{FB944AB2-E8E3-4744-89E1-E9FA92561FEC}" vid="{FB612E5B-004D-49C7-BCB9-A9CF48ECE5B5}"/>
    </a:ext>
  </a:extLst>
</a:theme>
</file>

<file path=ppt/theme/theme2.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A13B40794165B841AFFDDAECD6C6E87D" ma:contentTypeVersion="4" ma:contentTypeDescription="Create a new document." ma:contentTypeScope="" ma:versionID="62a942bd233914db3f733b50088b7d4e">
  <xsd:schema xmlns:xsd="http://www.w3.org/2001/XMLSchema" xmlns:xs="http://www.w3.org/2001/XMLSchema" xmlns:p="http://schemas.microsoft.com/office/2006/metadata/properties" xmlns:ns2="87b7ad80-b784-495d-a74f-35dcc3c9c577" targetNamespace="http://schemas.microsoft.com/office/2006/metadata/properties" ma:root="true" ma:fieldsID="f903e0c03858ae61ab288b5449be5e51" ns2:_="">
    <xsd:import namespace="87b7ad80-b784-495d-a74f-35dcc3c9c577"/>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7b7ad80-b784-495d-a74f-35dcc3c9c577"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0AE58479-9FCE-4C64-957B-7797C8502340}"/>
</file>

<file path=customXml/itemProps2.xml><?xml version="1.0" encoding="utf-8"?>
<ds:datastoreItem xmlns:ds="http://schemas.openxmlformats.org/officeDocument/2006/customXml" ds:itemID="{BD902B3C-761F-4434-8476-800B162434C4}"/>
</file>

<file path=customXml/itemProps3.xml><?xml version="1.0" encoding="utf-8"?>
<ds:datastoreItem xmlns:ds="http://schemas.openxmlformats.org/officeDocument/2006/customXml" ds:itemID="{B5C4513C-00B1-4FAE-AA99-A59EA8AA3C80}"/>
</file>

<file path=docProps/app.xml><?xml version="1.0" encoding="utf-8"?>
<Properties xmlns="http://schemas.openxmlformats.org/officeDocument/2006/extended-properties" xmlns:vt="http://schemas.openxmlformats.org/officeDocument/2006/docPropsVTypes">
  <Template>Futur Pension</Template>
  <TotalTime>12145</TotalTime>
  <Words>1343</Words>
  <Application>Microsoft Office PowerPoint</Application>
  <PresentationFormat>Bredbild</PresentationFormat>
  <Paragraphs>316</Paragraphs>
  <Slides>21</Slides>
  <Notes>11</Notes>
  <HiddenSlides>0</HiddenSlides>
  <MMClips>0</MMClips>
  <ScaleCrop>false</ScaleCrop>
  <HeadingPairs>
    <vt:vector size="8" baseType="variant">
      <vt:variant>
        <vt:lpstr>Använt teckensnitt</vt:lpstr>
      </vt:variant>
      <vt:variant>
        <vt:i4>8</vt:i4>
      </vt:variant>
      <vt:variant>
        <vt:lpstr>Tema</vt:lpstr>
      </vt:variant>
      <vt:variant>
        <vt:i4>1</vt:i4>
      </vt:variant>
      <vt:variant>
        <vt:lpstr>Serverprogram för OLE-inbäddning</vt:lpstr>
      </vt:variant>
      <vt:variant>
        <vt:i4>1</vt:i4>
      </vt:variant>
      <vt:variant>
        <vt:lpstr>Bildrubriker</vt:lpstr>
      </vt:variant>
      <vt:variant>
        <vt:i4>21</vt:i4>
      </vt:variant>
    </vt:vector>
  </HeadingPairs>
  <TitlesOfParts>
    <vt:vector size="31" baseType="lpstr">
      <vt:lpstr>Arial</vt:lpstr>
      <vt:lpstr>Calibri</vt:lpstr>
      <vt:lpstr>Gilroy Bold</vt:lpstr>
      <vt:lpstr>Inter</vt:lpstr>
      <vt:lpstr>Inter Light</vt:lpstr>
      <vt:lpstr>Open Sans</vt:lpstr>
      <vt:lpstr>Open Sans Semibold</vt:lpstr>
      <vt:lpstr>Wingdings</vt:lpstr>
      <vt:lpstr>Futur Pension</vt:lpstr>
      <vt:lpstr>think-cell Slide</vt:lpstr>
      <vt:lpstr>Futur</vt:lpstr>
      <vt:lpstr>Instruktion och förklaring innan du använder presentationen</vt:lpstr>
      <vt:lpstr>Snabba fakta om Futur</vt:lpstr>
      <vt:lpstr>Våra erbjudanden</vt:lpstr>
      <vt:lpstr>Våra tjänster</vt:lpstr>
      <vt:lpstr> Noga utvalt och välsorterat fondutbud</vt:lpstr>
      <vt:lpstr> Ovanligt hållbart fondutbud</vt:lpstr>
      <vt:lpstr>Produkter i fördjupning</vt:lpstr>
      <vt:lpstr>Futur komplett | En dynamisk entrélösning</vt:lpstr>
      <vt:lpstr>Flexibel utbetalning | Personalisera utbetalningen</vt:lpstr>
      <vt:lpstr>Depåförsäkring | Så funkar det</vt:lpstr>
      <vt:lpstr>Specifikt för team/förmedlare</vt:lpstr>
      <vt:lpstr>Flytterbjudande | Introduktion</vt:lpstr>
      <vt:lpstr>Futur + S&amp;P | Stark utveckling, mycket potential kvar!</vt:lpstr>
      <vt:lpstr>Nuvarande affär – MaxM Norr (Gävle och norrut)</vt:lpstr>
      <vt:lpstr>Ersättning och villkor</vt:lpstr>
      <vt:lpstr>Tidslinje – vad händer nu, snart och sen</vt:lpstr>
      <vt:lpstr>Vad är på gång? </vt:lpstr>
      <vt:lpstr>Partnerservice</vt:lpstr>
      <vt:lpstr>Vårt team | Hör av er så blir vi glada!</vt:lpstr>
      <vt:lpstr>PowerPoint-presentation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Futur</dc:title>
  <dc:creator>Johanna Nystedt</dc:creator>
  <cp:lastModifiedBy>Johanna Nystedt</cp:lastModifiedBy>
  <cp:revision>14</cp:revision>
  <dcterms:created xsi:type="dcterms:W3CDTF">2023-11-30T08:54:51Z</dcterms:created>
  <dcterms:modified xsi:type="dcterms:W3CDTF">2024-06-05T11:56:22Z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SecurityClass">
    <vt:lpwstr>Ingen klassificering</vt:lpwstr>
  </property>
  <property fmtid="{D5CDD505-2E9C-101B-9397-08002B2CF9AE}" pid="3" name="ContentTypeId">
    <vt:lpwstr>0x010100A13B40794165B841AFFDDAECD6C6E87D</vt:lpwstr>
  </property>
  <property fmtid="{D5CDD505-2E9C-101B-9397-08002B2CF9AE}" pid="4" name="Order">
    <vt:r8>1000</vt:r8>
  </property>
</Properties>
</file>