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6" r:id="rId5"/>
  </p:sldIdLst>
  <p:sldSz cx="12192000" cy="6858000"/>
  <p:notesSz cx="6858000" cy="9144000"/>
  <p:custDataLst>
    <p:tags r:id="rId7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1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4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DD17B2-BABC-4AF7-AAE8-0EBFE9D52C8A}" type="datetimeFigureOut">
              <a:rPr lang="sv-SE" smtClean="0"/>
              <a:t>2026-04-27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883E9F-0B2E-46B3-A329-45E752D8C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5624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suddig, blå, Färggrann, Electric blue&#10;&#10;Automatiskt genererad beskrivning">
            <a:extLst>
              <a:ext uri="{FF2B5EF4-FFF2-40B4-BE49-F238E27FC236}">
                <a16:creationId xmlns:a16="http://schemas.microsoft.com/office/drawing/2014/main" id="{B54CBB9B-AB3B-B101-E044-F87D18ABF5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/>
              <a:t>Klicka här för huvudrubrik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5E48ED02-6F6C-4780-8139-C40FAB95BA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underrubrik</a:t>
            </a: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913533C6-CDAE-219B-37A7-0335E8323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13" y="670916"/>
            <a:ext cx="1219933" cy="381907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190096FF-F467-DF7F-5943-E0C67116CB60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</p:spTree>
    <p:extLst>
      <p:ext uri="{BB962C8B-B14F-4D97-AF65-F5344CB8AC3E}">
        <p14:creationId xmlns:p14="http://schemas.microsoft.com/office/powerpoint/2010/main" val="388956784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e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3" y="1591734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349840" y="1592263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9">
            <a:extLst>
              <a:ext uri="{FF2B5EF4-FFF2-40B4-BE49-F238E27FC236}">
                <a16:creationId xmlns:a16="http://schemas.microsoft.com/office/drawing/2014/main" id="{C960534B-273F-AED3-6D13-3CF14C36FF6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040867" y="1592263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3" name="Platshållare för datum 12">
            <a:extLst>
              <a:ext uri="{FF2B5EF4-FFF2-40B4-BE49-F238E27FC236}">
                <a16:creationId xmlns:a16="http://schemas.microsoft.com/office/drawing/2014/main" id="{90EB9EEF-C5A5-E969-55A8-608380F1BB5B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4" name="Platshållare för sidfot 13">
            <a:extLst>
              <a:ext uri="{FF2B5EF4-FFF2-40B4-BE49-F238E27FC236}">
                <a16:creationId xmlns:a16="http://schemas.microsoft.com/office/drawing/2014/main" id="{6CC0530A-2E7D-8B59-EAD1-78493180A706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15" name="Platshållare för bildnummer 14">
            <a:extLst>
              <a:ext uri="{FF2B5EF4-FFF2-40B4-BE49-F238E27FC236}">
                <a16:creationId xmlns:a16="http://schemas.microsoft.com/office/drawing/2014/main" id="{77D16270-4C9F-48B7-36C2-B56B968B192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27087308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7" pos="2615">
          <p15:clr>
            <a:srgbClr val="FBAE40"/>
          </p15:clr>
        </p15:guide>
        <p15:guide id="8" pos="2739">
          <p15:clr>
            <a:srgbClr val="FBAE40"/>
          </p15:clr>
        </p15:guide>
        <p15:guide id="9" pos="4941">
          <p15:clr>
            <a:srgbClr val="FBAE40"/>
          </p15:clr>
        </p15:guide>
        <p15:guide id="10" pos="5065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yra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3" y="1592263"/>
            <a:ext cx="5345754" cy="21330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87754" y="1592263"/>
            <a:ext cx="5345754" cy="21330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3" name="Platshållare för datum 12">
            <a:extLst>
              <a:ext uri="{FF2B5EF4-FFF2-40B4-BE49-F238E27FC236}">
                <a16:creationId xmlns:a16="http://schemas.microsoft.com/office/drawing/2014/main" id="{36340640-B1D3-EE0A-DDCD-5F89B0D8F66B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4" name="Platshållare för innehåll 9">
            <a:extLst>
              <a:ext uri="{FF2B5EF4-FFF2-40B4-BE49-F238E27FC236}">
                <a16:creationId xmlns:a16="http://schemas.microsoft.com/office/drawing/2014/main" id="{A7414E66-C248-2376-FA40-E3F7F6B66F5F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58813" y="3904724"/>
            <a:ext cx="5345754" cy="21330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5" name="Platshållare för innehåll 9">
            <a:extLst>
              <a:ext uri="{FF2B5EF4-FFF2-40B4-BE49-F238E27FC236}">
                <a16:creationId xmlns:a16="http://schemas.microsoft.com/office/drawing/2014/main" id="{6248EC34-F4D1-7D69-3907-D48F5A9C7C24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6187754" y="3904724"/>
            <a:ext cx="5345754" cy="21330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062219974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5" pos="3784">
          <p15:clr>
            <a:srgbClr val="FBAE40"/>
          </p15:clr>
        </p15:guide>
        <p15:guide id="6" pos="3896">
          <p15:clr>
            <a:srgbClr val="FBAE40"/>
          </p15:clr>
        </p15:guide>
        <p15:guide id="7" orient="horz" pos="2347">
          <p15:clr>
            <a:srgbClr val="FBAE40"/>
          </p15:clr>
        </p15:guide>
        <p15:guide id="8" orient="horz" pos="245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x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3" y="1592263"/>
            <a:ext cx="3492000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349840" y="1592792"/>
            <a:ext cx="3492000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9">
            <a:extLst>
              <a:ext uri="{FF2B5EF4-FFF2-40B4-BE49-F238E27FC236}">
                <a16:creationId xmlns:a16="http://schemas.microsoft.com/office/drawing/2014/main" id="{C960534B-273F-AED3-6D13-3CF14C36FF6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040867" y="1592792"/>
            <a:ext cx="3492000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2" name="Platshållare för innehåll 9">
            <a:extLst>
              <a:ext uri="{FF2B5EF4-FFF2-40B4-BE49-F238E27FC236}">
                <a16:creationId xmlns:a16="http://schemas.microsoft.com/office/drawing/2014/main" id="{972A835F-1280-1278-A70E-43BE31BF52E0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8813" y="3905184"/>
            <a:ext cx="3491359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Platshållare för innehåll 9">
            <a:extLst>
              <a:ext uri="{FF2B5EF4-FFF2-40B4-BE49-F238E27FC236}">
                <a16:creationId xmlns:a16="http://schemas.microsoft.com/office/drawing/2014/main" id="{C19C3C31-BB0C-9DCF-DA18-B055B939D12B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349839" y="3905184"/>
            <a:ext cx="3491359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6" name="Platshållare för innehåll 9">
            <a:extLst>
              <a:ext uri="{FF2B5EF4-FFF2-40B4-BE49-F238E27FC236}">
                <a16:creationId xmlns:a16="http://schemas.microsoft.com/office/drawing/2014/main" id="{6C3E56EC-04D7-DA3B-B2A4-E8008CF20E95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040865" y="3905184"/>
            <a:ext cx="3491359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8" name="Platshållare för datum 17">
            <a:extLst>
              <a:ext uri="{FF2B5EF4-FFF2-40B4-BE49-F238E27FC236}">
                <a16:creationId xmlns:a16="http://schemas.microsoft.com/office/drawing/2014/main" id="{8868A882-75D8-BA1F-5554-FDF7CE31B701}"/>
              </a:ext>
            </a:extLst>
          </p:cNvPr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71980835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orient="horz" pos="2349">
          <p15:clr>
            <a:srgbClr val="FBAE40"/>
          </p15:clr>
        </p15:guide>
        <p15:guide id="4" orient="horz" pos="245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F1D1471-1168-4B89-AE06-1B28E870BB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11E16FB-49F2-4EEB-8848-A02609C490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A6508FE-DA51-811E-F0C2-BFC6705E703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3026041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4C37CD6-2816-4A21-8218-88E8630B4E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1A56ED-E60C-41F7-BD69-FD3E28EFC3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C31AF3F-3D72-4136-5A73-A459F80C3913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8342209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9802" y="1592263"/>
            <a:ext cx="5346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5076AE94-F57E-1680-57F2-B678DA0929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9804" y="368300"/>
            <a:ext cx="5346000" cy="9191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för skriv rubrik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9076C6D-9424-0468-A024-3CC24FD8B8B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198" y="368301"/>
            <a:ext cx="5346000" cy="5668436"/>
          </a:xfrm>
          <a:prstGeom prst="roundRect">
            <a:avLst>
              <a:gd name="adj" fmla="val 2297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 dirty="0"/>
              <a:t> </a:t>
            </a:r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63AB8A59-C7B7-968E-5864-48EEF0C94928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3590948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pos="3896">
          <p15:clr>
            <a:srgbClr val="FBAE40"/>
          </p15:clr>
        </p15:guide>
        <p15:guide id="4" pos="378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187379" y="1592263"/>
            <a:ext cx="5346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D54898F-A029-863B-9191-2344CF806B91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3584" y="368828"/>
            <a:ext cx="5346000" cy="5668436"/>
          </a:xfrm>
          <a:prstGeom prst="roundRect">
            <a:avLst>
              <a:gd name="adj" fmla="val 2297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 dirty="0"/>
              <a:t> </a:t>
            </a:r>
            <a:endParaRPr lang="sv-SE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46F32C0C-CD3C-C5B2-8A21-61FD405F3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7378" y="368300"/>
            <a:ext cx="5346000" cy="9191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96C0D7AD-21DE-4E90-B967-DAE9CC089535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09670435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pos="3787">
          <p15:clr>
            <a:srgbClr val="FBAE40"/>
          </p15:clr>
        </p15:guide>
        <p15:guide id="4" pos="389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ch 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9802" y="1592263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5076AE94-F57E-1680-57F2-B678DA0929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9804" y="368300"/>
            <a:ext cx="3492000" cy="9191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för skriv rubrik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9076C6D-9424-0468-A024-3CC24FD8B8B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343401" y="368301"/>
            <a:ext cx="7188798" cy="5668436"/>
          </a:xfrm>
          <a:prstGeom prst="roundRect">
            <a:avLst>
              <a:gd name="adj" fmla="val 2297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 dirty="0"/>
              <a:t> </a:t>
            </a:r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E6AC8383-03C9-C389-F731-2F56DAFEB653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3134260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pos="2615">
          <p15:clr>
            <a:srgbClr val="FBAE40"/>
          </p15:clr>
        </p15:guide>
        <p15:guide id="4" pos="273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3" y="1591734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349840" y="1592263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C6F75F4-DB12-1C0E-A19E-55DB33A2BF5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040200" y="1592262"/>
            <a:ext cx="3491997" cy="4444473"/>
          </a:xfrm>
          <a:prstGeom prst="roundRect">
            <a:avLst>
              <a:gd name="adj" fmla="val 3631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 dirty="0"/>
              <a:t> </a:t>
            </a:r>
            <a:endParaRPr lang="sv-SE" dirty="0"/>
          </a:p>
        </p:txBody>
      </p:sp>
      <p:sp>
        <p:nvSpPr>
          <p:cNvPr id="13" name="Platshållare för datum 12">
            <a:extLst>
              <a:ext uri="{FF2B5EF4-FFF2-40B4-BE49-F238E27FC236}">
                <a16:creationId xmlns:a16="http://schemas.microsoft.com/office/drawing/2014/main" id="{86E162C7-A370-FE7E-E124-6B24933952D4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5878008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pos="2615">
          <p15:clr>
            <a:srgbClr val="FBAE40"/>
          </p15:clr>
        </p15:guide>
        <p15:guide id="4" pos="2739">
          <p15:clr>
            <a:srgbClr val="FBAE40"/>
          </p15:clr>
        </p15:guide>
        <p15:guide id="5" pos="4941">
          <p15:clr>
            <a:srgbClr val="FBAE40"/>
          </p15:clr>
        </p15:guide>
        <p15:guide id="6" pos="5065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ch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9802" y="1592263"/>
            <a:ext cx="5346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5076AE94-F57E-1680-57F2-B678DA0929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9804" y="368300"/>
            <a:ext cx="5346000" cy="9191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för skriv rubrik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9076C6D-9424-0468-A024-3CC24FD8B8B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198" y="368300"/>
            <a:ext cx="5346000" cy="2754000"/>
          </a:xfrm>
          <a:prstGeom prst="roundRect">
            <a:avLst>
              <a:gd name="adj" fmla="val 4322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 dirty="0"/>
              <a:t> </a:t>
            </a:r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63AB8A59-C7B7-968E-5864-48EEF0C94928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D5C84C1-B823-C312-FE8D-8B15C4F88E91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6186198" y="3283263"/>
            <a:ext cx="5346000" cy="2754000"/>
          </a:xfrm>
          <a:prstGeom prst="roundRect">
            <a:avLst>
              <a:gd name="adj" fmla="val 4322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 dirty="0"/>
              <a:t>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5656747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pos="3896">
          <p15:clr>
            <a:srgbClr val="FBAE40"/>
          </p15:clr>
        </p15:guide>
        <p15:guide id="2" pos="378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blå, Electric blue, suddig, Färggrann&#10;&#10;Automatiskt genererad beskrivning">
            <a:extLst>
              <a:ext uri="{FF2B5EF4-FFF2-40B4-BE49-F238E27FC236}">
                <a16:creationId xmlns:a16="http://schemas.microsoft.com/office/drawing/2014/main" id="{CE4F8F7F-CDB4-AEF0-23EF-CFF5E919F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/>
              <a:t>Klicka här för huvudrubrik</a:t>
            </a:r>
          </a:p>
        </p:txBody>
      </p:sp>
      <p:sp>
        <p:nvSpPr>
          <p:cNvPr id="8" name="Underrubrik 2">
            <a:extLst>
              <a:ext uri="{FF2B5EF4-FFF2-40B4-BE49-F238E27FC236}">
                <a16:creationId xmlns:a16="http://schemas.microsoft.com/office/drawing/2014/main" id="{00F15F9A-1553-42E3-517A-C0F82C4AE7C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underrubrik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8666BBB-09C6-309F-3987-8779D7656F43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5CDEE814-C7D0-6DED-6C24-BE8C81AB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8813" y="670916"/>
            <a:ext cx="1219933" cy="38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532677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o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blå, suddig, Färggrann&#10;&#10;Automatiskt genererad beskrivning">
            <a:extLst>
              <a:ext uri="{FF2B5EF4-FFF2-40B4-BE49-F238E27FC236}">
                <a16:creationId xmlns:a16="http://schemas.microsoft.com/office/drawing/2014/main" id="{FB37589D-D485-5228-47F5-5C261C042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58813" y="2649007"/>
            <a:ext cx="10874375" cy="2317532"/>
          </a:xfrm>
        </p:spPr>
        <p:txBody>
          <a:bodyPr anchor="ctr"/>
          <a:lstStyle>
            <a:lvl1pPr algn="ctr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/>
              <a:t>Klicka och skriv text</a:t>
            </a:r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93F41713-06A7-C8CE-720E-92DA19055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150" y="1543098"/>
            <a:ext cx="1390109" cy="43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3122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suddig, blå, Färggrann, Electric blue&#10;&#10;Automatiskt genererad beskrivning">
            <a:extLst>
              <a:ext uri="{FF2B5EF4-FFF2-40B4-BE49-F238E27FC236}">
                <a16:creationId xmlns:a16="http://schemas.microsoft.com/office/drawing/2014/main" id="{B54CBB9B-AB3B-B101-E044-F87D18ABF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/>
              <a:t>Klicka här för huvudrubrik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5E48ED02-6F6C-4780-8139-C40FAB95BA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underrubrik</a:t>
            </a:r>
          </a:p>
        </p:txBody>
      </p:sp>
      <p:pic>
        <p:nvPicPr>
          <p:cNvPr id="3" name="Picture 14">
            <a:extLst>
              <a:ext uri="{FF2B5EF4-FFF2-40B4-BE49-F238E27FC236}">
                <a16:creationId xmlns:a16="http://schemas.microsoft.com/office/drawing/2014/main" id="{9AAE985D-B0EC-8931-62BD-99A4079F16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38" y="6363938"/>
            <a:ext cx="128587" cy="207399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6197BD0-91B6-B59D-90E6-9770FDB07E71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</p:spTree>
    <p:extLst>
      <p:ext uri="{BB962C8B-B14F-4D97-AF65-F5344CB8AC3E}">
        <p14:creationId xmlns:p14="http://schemas.microsoft.com/office/powerpoint/2010/main" val="23953539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sida - Blå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/>
              <a:t>Klicka här för huvudrubrik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5E48ED02-6F6C-4780-8139-C40FAB95BA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underrubrik</a:t>
            </a:r>
          </a:p>
        </p:txBody>
      </p:sp>
      <p:pic>
        <p:nvPicPr>
          <p:cNvPr id="3" name="Picture 14">
            <a:extLst>
              <a:ext uri="{FF2B5EF4-FFF2-40B4-BE49-F238E27FC236}">
                <a16:creationId xmlns:a16="http://schemas.microsoft.com/office/drawing/2014/main" id="{9AAE985D-B0EC-8931-62BD-99A4079F1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38" y="6363938"/>
            <a:ext cx="128587" cy="207399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636E1F1B-94E2-7B7E-12BD-F60E32161C62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</p:spTree>
    <p:extLst>
      <p:ext uri="{BB962C8B-B14F-4D97-AF65-F5344CB8AC3E}">
        <p14:creationId xmlns:p14="http://schemas.microsoft.com/office/powerpoint/2010/main" val="41018498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sida - 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/>
              <a:t>Klicka här för huvudrubrik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5E48ED02-6F6C-4780-8139-C40FAB95BA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underrubrik</a:t>
            </a:r>
          </a:p>
        </p:txBody>
      </p:sp>
      <p:pic>
        <p:nvPicPr>
          <p:cNvPr id="3" name="Picture 14">
            <a:extLst>
              <a:ext uri="{FF2B5EF4-FFF2-40B4-BE49-F238E27FC236}">
                <a16:creationId xmlns:a16="http://schemas.microsoft.com/office/drawing/2014/main" id="{9AAE985D-B0EC-8931-62BD-99A4079F1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38" y="6363938"/>
            <a:ext cx="128587" cy="207399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42E26680-8F18-7368-8C9F-3CE8E0F7CF3E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</p:spTree>
    <p:extLst>
      <p:ext uri="{BB962C8B-B14F-4D97-AF65-F5344CB8AC3E}">
        <p14:creationId xmlns:p14="http://schemas.microsoft.com/office/powerpoint/2010/main" val="36012026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u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blå, suddig, Färggrann&#10;&#10;Automatiskt genererad beskrivning">
            <a:extLst>
              <a:ext uri="{FF2B5EF4-FFF2-40B4-BE49-F238E27FC236}">
                <a16:creationId xmlns:a16="http://schemas.microsoft.com/office/drawing/2014/main" id="{B387F78B-71A9-DD37-DE37-E736C113F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4">
            <a:extLst>
              <a:ext uri="{FF2B5EF4-FFF2-40B4-BE49-F238E27FC236}">
                <a16:creationId xmlns:a16="http://schemas.microsoft.com/office/drawing/2014/main" id="{1BE9DA9F-AB66-6318-DE50-5C66CBD760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20795" y="2014681"/>
            <a:ext cx="2950410" cy="92364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3772828" y="3664534"/>
            <a:ext cx="4646344" cy="1487330"/>
          </a:xfrm>
        </p:spPr>
        <p:txBody>
          <a:bodyPr anchor="t"/>
          <a:lstStyle>
            <a:lvl1pPr algn="ctr">
              <a:lnSpc>
                <a:spcPts val="3600"/>
              </a:lnSpc>
              <a:defRPr sz="32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sv-SE" dirty="0"/>
              <a:t>Klicka och skriv slutord</a:t>
            </a:r>
          </a:p>
        </p:txBody>
      </p:sp>
      <p:sp>
        <p:nvSpPr>
          <p:cNvPr id="8" name="Underrubrik 2">
            <a:extLst>
              <a:ext uri="{FF2B5EF4-FFF2-40B4-BE49-F238E27FC236}">
                <a16:creationId xmlns:a16="http://schemas.microsoft.com/office/drawing/2014/main" id="{04563FCE-DF39-4C96-BD7A-294038F440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6301" y="5358012"/>
            <a:ext cx="3539398" cy="646920"/>
          </a:xfrm>
        </p:spPr>
        <p:txBody>
          <a:bodyPr lIns="18000"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Open Sans Semibold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 och e-post</a:t>
            </a:r>
          </a:p>
        </p:txBody>
      </p:sp>
    </p:spTree>
    <p:extLst>
      <p:ext uri="{BB962C8B-B14F-4D97-AF65-F5344CB8AC3E}">
        <p14:creationId xmlns:p14="http://schemas.microsoft.com/office/powerpoint/2010/main" val="747721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blå, suddig, Färggrann&#10;&#10;Automatiskt genererad beskrivning">
            <a:extLst>
              <a:ext uri="{FF2B5EF4-FFF2-40B4-BE49-F238E27FC236}">
                <a16:creationId xmlns:a16="http://schemas.microsoft.com/office/drawing/2014/main" id="{FB37589D-D485-5228-47F5-5C261C042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4">
            <a:extLst>
              <a:ext uri="{FF2B5EF4-FFF2-40B4-BE49-F238E27FC236}">
                <a16:creationId xmlns:a16="http://schemas.microsoft.com/office/drawing/2014/main" id="{9333B37C-A6E3-C782-193D-483EAFF2C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0795" y="2967178"/>
            <a:ext cx="2950410" cy="92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8808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typ V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DD8CEF65-9F1A-CE60-0A64-F0E948E49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0795" y="2967178"/>
            <a:ext cx="3015248" cy="91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4793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blå, suddig, Färggrann, Electric blue&#10;&#10;Automatiskt genererad beskrivning">
            <a:extLst>
              <a:ext uri="{FF2B5EF4-FFF2-40B4-BE49-F238E27FC236}">
                <a16:creationId xmlns:a16="http://schemas.microsoft.com/office/drawing/2014/main" id="{A8B13CB0-1E93-5ECC-3483-03810DC08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/>
              <a:t>Klicka här för huvudrubrik</a:t>
            </a:r>
          </a:p>
        </p:txBody>
      </p:sp>
      <p:sp>
        <p:nvSpPr>
          <p:cNvPr id="8" name="Underrubrik 2">
            <a:extLst>
              <a:ext uri="{FF2B5EF4-FFF2-40B4-BE49-F238E27FC236}">
                <a16:creationId xmlns:a16="http://schemas.microsoft.com/office/drawing/2014/main" id="{D17A649C-F7CC-A0F4-A58F-098FD93C49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underrubrik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31679A7A-F740-26BD-D8B7-21083A2DB84F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171775A8-4562-FA62-47C7-5AAAD38950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8813" y="670916"/>
            <a:ext cx="1219933" cy="38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184319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V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dirty="0"/>
              <a:t>Klicka här för huvudrubrik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5E48ED02-6F6C-4780-8139-C40FAB95BA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underrubrik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DF25892A-BD54-3DC0-A440-412E5CB64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13" y="670916"/>
            <a:ext cx="1219933" cy="369836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03B11E85-38E7-53AB-386E-21C791039E78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bg1"/>
                </a:solidFill>
              </a:rPr>
              <a:t>Sparande &amp; Pension</a:t>
            </a:r>
          </a:p>
        </p:txBody>
      </p:sp>
    </p:spTree>
    <p:extLst>
      <p:ext uri="{BB962C8B-B14F-4D97-AF65-F5344CB8AC3E}">
        <p14:creationId xmlns:p14="http://schemas.microsoft.com/office/powerpoint/2010/main" val="5663073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 descr="En bild som visar blå, suddig, Färggrann&#10;&#10;Automatiskt genererad beskrivning">
            <a:extLst>
              <a:ext uri="{FF2B5EF4-FFF2-40B4-BE49-F238E27FC236}">
                <a16:creationId xmlns:a16="http://schemas.microsoft.com/office/drawing/2014/main" id="{C5CD88BF-5A8C-F4A0-0EC5-4A8C10A26E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59803" y="368300"/>
            <a:ext cx="10873384" cy="9191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Skriv rubrik, exempelvis Agenda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89E355F-5D72-2162-70B1-E7B2A7ABAFFE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53C366-4C03-912B-DE2C-29B218CB2C61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6FA5E29-FCBD-53F1-8CF8-829D2651AEC9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BFB9B5DE-172E-F8CE-DC3E-FF804DA154F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8812" y="1592263"/>
            <a:ext cx="10874375" cy="4445000"/>
          </a:xfrm>
        </p:spPr>
        <p:txBody>
          <a:bodyPr numCol="2" spcCol="360000"/>
          <a:lstStyle>
            <a:lvl1pPr marL="457200" indent="-457200">
              <a:buFont typeface="+mj-lt"/>
              <a:buAutoNum type="arabicPeriod"/>
              <a:defRPr sz="2000"/>
            </a:lvl1pPr>
            <a:lvl2pPr marL="719138" indent="-274638">
              <a:buFont typeface="Arial" panose="020B0604020202020204" pitchFamily="34" charset="0"/>
              <a:buChar char="•"/>
              <a:defRPr sz="1800"/>
            </a:lvl2pPr>
            <a:lvl3pPr marL="987425" indent="-268288">
              <a:buFont typeface="Arial" panose="020B0604020202020204" pitchFamily="34" charset="0"/>
              <a:buChar char="•"/>
              <a:defRPr sz="1600"/>
            </a:lvl3pPr>
            <a:lvl4pPr marL="1255713" indent="-255588">
              <a:buFont typeface="Arial" panose="020B0604020202020204" pitchFamily="34" charset="0"/>
              <a:buChar char="•"/>
              <a:defRPr sz="1400"/>
            </a:lvl4pPr>
            <a:lvl5pPr marL="1525588" indent="-255588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sv-SE" dirty="0"/>
              <a:t>Klicka och skriv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A5AB39A-E8D3-D1F8-C1C6-9E1EEAE0A7E4}"/>
              </a:ext>
            </a:extLst>
          </p:cNvPr>
          <p:cNvSpPr/>
          <p:nvPr userDrawn="1"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  <p:pic>
        <p:nvPicPr>
          <p:cNvPr id="12" name="Picture 14">
            <a:extLst>
              <a:ext uri="{FF2B5EF4-FFF2-40B4-BE49-F238E27FC236}">
                <a16:creationId xmlns:a16="http://schemas.microsoft.com/office/drawing/2014/main" id="{805780DA-B81D-B2FD-A973-258FC8DC0F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7338" y="6363938"/>
            <a:ext cx="128587" cy="20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796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F6788AA4-D0C5-397F-E4CA-F7A0428DAF8D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58813" y="1592263"/>
            <a:ext cx="10874375" cy="4445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89E355F-5D72-2162-70B1-E7B2A7ABAFFE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53C366-4C03-912B-DE2C-29B218CB2C61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6FA5E29-FCBD-53F1-8CF8-829D2651AEC9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86375224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3" y="1592264"/>
            <a:ext cx="5345754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87754" y="1592263"/>
            <a:ext cx="5345754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498D06D-6FA8-5927-8339-0EBE41EFEB7B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3BC9DF14-89F7-8D03-C6E0-E950E775B48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13" name="Platshållare för bildnummer 12">
            <a:extLst>
              <a:ext uri="{FF2B5EF4-FFF2-40B4-BE49-F238E27FC236}">
                <a16:creationId xmlns:a16="http://schemas.microsoft.com/office/drawing/2014/main" id="{206D7DC4-44CF-576D-6EE2-808D0132F16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9298179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pos="3896">
          <p15:clr>
            <a:srgbClr val="FBAE40"/>
          </p15:clr>
        </p15:guide>
        <p15:guide id="4" pos="378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innehållsdelar (3/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2" y="1592263"/>
            <a:ext cx="7184897" cy="444500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040867" y="1591732"/>
            <a:ext cx="3492000" cy="444500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1753272-FA2C-C0EE-1E14-F60A1DC640D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D7A62BE-B550-D3A5-45F0-90B67A80486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7D67771-2ABB-F3CF-4D6D-C194A62BED3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14728693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5" pos="4944">
          <p15:clr>
            <a:srgbClr val="FBAE40"/>
          </p15:clr>
        </p15:guide>
        <p15:guide id="6" pos="506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innehållsdelar (2/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2" y="1593323"/>
            <a:ext cx="3492000" cy="444394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347813" y="1592263"/>
            <a:ext cx="7185600" cy="444394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datum 10">
            <a:extLst>
              <a:ext uri="{FF2B5EF4-FFF2-40B4-BE49-F238E27FC236}">
                <a16:creationId xmlns:a16="http://schemas.microsoft.com/office/drawing/2014/main" id="{770FC77B-550B-9212-AE3C-695AB07B394F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2" name="Platshållare för sidfot 11">
            <a:extLst>
              <a:ext uri="{FF2B5EF4-FFF2-40B4-BE49-F238E27FC236}">
                <a16:creationId xmlns:a16="http://schemas.microsoft.com/office/drawing/2014/main" id="{E22C80D7-01C3-1E1B-839C-B166C6A128D0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13" name="Platshållare för bildnummer 12">
            <a:extLst>
              <a:ext uri="{FF2B5EF4-FFF2-40B4-BE49-F238E27FC236}">
                <a16:creationId xmlns:a16="http://schemas.microsoft.com/office/drawing/2014/main" id="{227B88D7-C534-DA09-2A95-10DC4E82D4F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84618705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5" pos="2615">
          <p15:clr>
            <a:srgbClr val="FBAE40"/>
          </p15:clr>
        </p15:guide>
        <p15:guide id="6" pos="273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Relationship Id="rId30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D441E2C5-A2AE-3E9E-6B6F-F8D4028022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8"/>
            </p:custDataLst>
            <p:extLst>
              <p:ext uri="{D42A27DB-BD31-4B8C-83A1-F6EECF244321}">
                <p14:modId xmlns:p14="http://schemas.microsoft.com/office/powerpoint/2010/main" val="23546232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0" imgW="348" imgH="347" progId="TCLayout.ActiveDocument.1">
                  <p:embed/>
                </p:oleObj>
              </mc:Choice>
              <mc:Fallback>
                <p:oleObj name="think-cell Slide" r:id="rId30" imgW="348" imgH="34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1956357" y="6628871"/>
            <a:ext cx="196648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sz="500" b="0">
                <a:solidFill>
                  <a:schemeClr val="tx1"/>
                </a:solidFill>
              </a:defRPr>
            </a:lvl1pPr>
          </a:lstStyle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58813" y="1592263"/>
            <a:ext cx="10873385" cy="4445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59803" y="368300"/>
            <a:ext cx="10873385" cy="9191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för lägga till rubrik</a:t>
            </a:r>
          </a:p>
        </p:txBody>
      </p:sp>
      <p:sp>
        <p:nvSpPr>
          <p:cNvPr id="24" name="Platshållare för sidfot 23">
            <a:extLst>
              <a:ext uri="{FF2B5EF4-FFF2-40B4-BE49-F238E27FC236}">
                <a16:creationId xmlns:a16="http://schemas.microsoft.com/office/drawing/2014/main" id="{9AA7DC6E-DD2F-4ADC-AF9F-52F7074AEC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71216" y="102149"/>
            <a:ext cx="4535488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/>
              <a:t>2023 11 30</a:t>
            </a:r>
            <a:endParaRPr lang="sv-SE" dirty="0"/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F5875D0B-0638-8806-DCC7-E2F8682E1C60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287338" y="6363938"/>
            <a:ext cx="128587" cy="207399"/>
          </a:xfrm>
          <a:prstGeom prst="rect">
            <a:avLst/>
          </a:prstGeom>
        </p:spPr>
      </p:pic>
      <p:sp>
        <p:nvSpPr>
          <p:cNvPr id="13" name="Platshållare för datum 12">
            <a:extLst>
              <a:ext uri="{FF2B5EF4-FFF2-40B4-BE49-F238E27FC236}">
                <a16:creationId xmlns:a16="http://schemas.microsoft.com/office/drawing/2014/main" id="{F7011A5A-58B5-6E92-6766-695A859E35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92100" y="102149"/>
            <a:ext cx="659869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E1997FF6-A325-CEC8-7C9D-86924282AB13}"/>
              </a:ext>
            </a:extLst>
          </p:cNvPr>
          <p:cNvSpPr/>
          <p:nvPr/>
        </p:nvSpPr>
        <p:spPr>
          <a:xfrm>
            <a:off x="658813" y="6431671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  <p:sp>
        <p:nvSpPr>
          <p:cNvPr id="8" name="LanguageTextBox">
            <a:extLst>
              <a:ext uri="{FF2B5EF4-FFF2-40B4-BE49-F238E27FC236}">
                <a16:creationId xmlns:a16="http://schemas.microsoft.com/office/drawing/2014/main" id="{754E253F-4585-16D9-C73F-6C3F86B2C50B}"/>
              </a:ext>
            </a:extLst>
          </p:cNvPr>
          <p:cNvSpPr txBox="1"/>
          <p:nvPr userDrawn="1"/>
        </p:nvSpPr>
        <p:spPr>
          <a:xfrm>
            <a:off x="-635000" y="0"/>
            <a:ext cx="14428" cy="1538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sv-SE" sz="100" dirty="0" err="1"/>
              <a:t>Sv</a:t>
            </a:r>
            <a:endParaRPr lang="sv-SE" sz="100" dirty="0"/>
          </a:p>
        </p:txBody>
      </p:sp>
      <p:sp>
        <p:nvSpPr>
          <p:cNvPr id="7" name="xxLanguageTextBox">
            <a:extLst>
              <a:ext uri="{FF2B5EF4-FFF2-40B4-BE49-F238E27FC236}">
                <a16:creationId xmlns:a16="http://schemas.microsoft.com/office/drawing/2014/main" id="{1F537F1F-632E-87CE-E9C6-A4C6C76C3829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0" y="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600" dirty="0" err="1"/>
          </a:p>
        </p:txBody>
      </p:sp>
    </p:spTree>
    <p:extLst>
      <p:ext uri="{BB962C8B-B14F-4D97-AF65-F5344CB8AC3E}">
        <p14:creationId xmlns:p14="http://schemas.microsoft.com/office/powerpoint/2010/main" val="3286430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263" indent="-195263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ClrTx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153988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415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79388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896938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8" orient="horz" pos="3803">
          <p15:clr>
            <a:srgbClr val="F26B43"/>
          </p15:clr>
        </p15:guide>
        <p15:guide id="19" pos="7265">
          <p15:clr>
            <a:srgbClr val="F26B43"/>
          </p15:clr>
        </p15:guide>
        <p15:guide id="20" pos="184">
          <p15:clr>
            <a:srgbClr val="F26B43"/>
          </p15:clr>
        </p15:guide>
        <p15:guide id="21" orient="horz" pos="232">
          <p15:clr>
            <a:srgbClr val="F26B43"/>
          </p15:clr>
        </p15:guide>
        <p15:guide id="22" orient="horz" pos="4133">
          <p15:clr>
            <a:srgbClr val="F26B43"/>
          </p15:clr>
        </p15:guide>
        <p15:guide id="23" orient="horz" pos="811">
          <p15:clr>
            <a:srgbClr val="F26B43"/>
          </p15:clr>
        </p15:guide>
        <p15:guide id="24" orient="horz" pos="1003">
          <p15:clr>
            <a:srgbClr val="F26B43"/>
          </p15:clr>
        </p15:guide>
        <p15:guide id="25" pos="7507">
          <p15:clr>
            <a:srgbClr val="F26B43"/>
          </p15:clr>
        </p15:guide>
        <p15:guide id="26" pos="41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3D5E5B-BB25-4F53-E400-2DB7E1DA8D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67F8802-BD9B-8326-B2CA-A2819326F7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84216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LANGUAGETEXTBOX" val="Sv"/>
</p:tagLst>
</file>

<file path=ppt/theme/theme1.xml><?xml version="1.0" encoding="utf-8"?>
<a:theme xmlns:a="http://schemas.openxmlformats.org/drawingml/2006/main" name="Futur Pension">
  <a:themeElements>
    <a:clrScheme name="Futur Pension">
      <a:dk1>
        <a:srgbClr val="000000"/>
      </a:dk1>
      <a:lt1>
        <a:srgbClr val="FFFFFF"/>
      </a:lt1>
      <a:dk2>
        <a:srgbClr val="141414"/>
      </a:dk2>
      <a:lt2>
        <a:srgbClr val="F0EFEE"/>
      </a:lt2>
      <a:accent1>
        <a:srgbClr val="0000FF"/>
      </a:accent1>
      <a:accent2>
        <a:srgbClr val="061F51"/>
      </a:accent2>
      <a:accent3>
        <a:srgbClr val="01BFDE"/>
      </a:accent3>
      <a:accent4>
        <a:srgbClr val="65EFA0"/>
      </a:accent4>
      <a:accent5>
        <a:srgbClr val="05148F"/>
      </a:accent5>
      <a:accent6>
        <a:srgbClr val="2694ED"/>
      </a:accent6>
      <a:hlink>
        <a:srgbClr val="0C0C0C"/>
      </a:hlink>
      <a:folHlink>
        <a:srgbClr val="000000"/>
      </a:folHlink>
    </a:clrScheme>
    <a:fontScheme name="Futur Pension">
      <a:majorFont>
        <a:latin typeface="Gilroy Bold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1600" smtClean="0"/>
        </a:defPPr>
      </a:lstStyle>
    </a:txDef>
  </a:objectDefaults>
  <a:extraClrSchemeLst/>
  <a:custClrLst>
    <a:custClr name="#F3BE2C">
      <a:srgbClr val="F3BE2C"/>
    </a:custClr>
    <a:custClr name="#F3BE2C">
      <a:srgbClr val="F3BE2C"/>
    </a:custClr>
    <a:custClr name="#E85967">
      <a:srgbClr val="E85967"/>
    </a:custClr>
  </a:custClrLst>
  <a:extLst>
    <a:ext uri="{05A4C25C-085E-4340-85A3-A5531E510DB2}">
      <thm15:themeFamily xmlns:thm15="http://schemas.microsoft.com/office/thememl/2012/main" name="Futur Pension.potx" id="{FB944AB2-E8E3-4744-89E1-E9FA92561FEC}" vid="{FB612E5B-004D-49C7-BCB9-A9CF48ECE5B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529E4DFD3FA24FA70406518EB99078" ma:contentTypeVersion="13" ma:contentTypeDescription="Create a new document." ma:contentTypeScope="" ma:versionID="a13bd7c6cf97f6e17c2faed79242fdd7">
  <xsd:schema xmlns:xsd="http://www.w3.org/2001/XMLSchema" xmlns:xs="http://www.w3.org/2001/XMLSchema" xmlns:p="http://schemas.microsoft.com/office/2006/metadata/properties" xmlns:ns2="c7af661d-8be3-4fb8-9283-6cda59da2408" xmlns:ns3="6e457f37-398b-4be6-a398-9ceb41a7a443" targetNamespace="http://schemas.microsoft.com/office/2006/metadata/properties" ma:root="true" ma:fieldsID="cbddc1d666f8e0bf7d7bd38c9b7bb53d" ns2:_="" ns3:_="">
    <xsd:import namespace="c7af661d-8be3-4fb8-9283-6cda59da2408"/>
    <xsd:import namespace="6e457f37-398b-4be6-a398-9ceb41a7a4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af661d-8be3-4fb8-9283-6cda59da24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641938b-4f9b-49e0-8162-412a4c09ebb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457f37-398b-4be6-a398-9ceb41a7a44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a39351e-8456-4c68-9792-5e105bd22a2e}" ma:internalName="TaxCatchAll" ma:showField="CatchAllData" ma:web="6e457f37-398b-4be6-a398-9ceb41a7a4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e457f37-398b-4be6-a398-9ceb41a7a443" xsi:nil="true"/>
    <lcf76f155ced4ddcb4097134ff3c332f xmlns="c7af661d-8be3-4fb8-9283-6cda59da240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20642EF-1C1D-4118-8385-DD859FABCB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35DE873-4258-4D01-B1DF-2177C43162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af661d-8be3-4fb8-9283-6cda59da2408"/>
    <ds:schemaRef ds:uri="6e457f37-398b-4be6-a398-9ceb41a7a4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F63808C-D2B8-4B4E-8042-FADC2D41A860}">
  <ds:schemaRefs>
    <ds:schemaRef ds:uri="http://schemas.microsoft.com/office/2006/metadata/properties"/>
    <ds:schemaRef ds:uri="http://schemas.microsoft.com/office/infopath/2007/PartnerControls"/>
    <ds:schemaRef ds:uri="6e457f37-398b-4be6-a398-9ceb41a7a443"/>
    <ds:schemaRef ds:uri="c7af661d-8be3-4fb8-9283-6cda59da240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0</Words>
  <Application>Microsoft Macintosh PowerPoint</Application>
  <PresentationFormat>Bredbild</PresentationFormat>
  <Paragraphs>0</Paragraphs>
  <Slides>1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8" baseType="lpstr">
      <vt:lpstr>Arial</vt:lpstr>
      <vt:lpstr>Calibri</vt:lpstr>
      <vt:lpstr>Gilroy Bold</vt:lpstr>
      <vt:lpstr>Inter</vt:lpstr>
      <vt:lpstr>Open Sans Semibold</vt:lpstr>
      <vt:lpstr>Futur Pension</vt:lpstr>
      <vt:lpstr>think-cell Slide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</dc:title>
  <dc:creator>Johanna Nystedt</dc:creator>
  <cp:lastModifiedBy>Jimmy Leonardsson</cp:lastModifiedBy>
  <cp:revision>5</cp:revision>
  <dcterms:created xsi:type="dcterms:W3CDTF">2024-01-24T13:44:15Z</dcterms:created>
  <dcterms:modified xsi:type="dcterms:W3CDTF">2026-04-27T15:43:57Z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0x010100C6529E4DFD3FA24FA70406518EB99078</vt:lpwstr>
  </property>
  <property fmtid="{D5CDD505-2E9C-101B-9397-08002B2CF9AE}" pid="3" name="Order">
    <vt:r8>600</vt:r8>
  </property>
</Properties>
</file>