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4"/>
  </p:sldMasterIdLst>
  <p:notesMasterIdLst>
    <p:notesMasterId r:id="rId6"/>
  </p:notesMasterIdLst>
  <p:sldIdLst>
    <p:sldId id="256" r:id="rId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5E697"/>
    <a:srgbClr val="01BEDE"/>
    <a:srgbClr val="30B8E8"/>
    <a:srgbClr val="2694ED"/>
    <a:srgbClr val="1F70F2"/>
    <a:srgbClr val="144FF5"/>
    <a:srgbClr val="0D29FA"/>
    <a:srgbClr val="0000FF"/>
    <a:srgbClr val="0005EB"/>
    <a:srgbClr val="D6F5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just format 2 - Dekorfärg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12C8C85-51F0-491E-9774-3900AFEF0FD7}" styleName="Ljust format 2 - Dekorfärg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81"/>
    <p:restoredTop sz="94641"/>
  </p:normalViewPr>
  <p:slideViewPr>
    <p:cSldViewPr snapToGrid="0">
      <p:cViewPr varScale="1">
        <p:scale>
          <a:sx n="126" d="100"/>
          <a:sy n="126" d="100"/>
        </p:scale>
        <p:origin x="368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34F588-CCBB-4381-A7A4-389394651D11}" type="datetimeFigureOut">
              <a:rPr lang="sv-SE" smtClean="0"/>
              <a:t>2026-03-30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A4A120-566B-4988-87EE-510DCBF3C48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1123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bild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En bild som visar suddig, blå, Färggrann, Electric blue&#10;&#10;Automatiskt genererad beskrivning">
            <a:extLst>
              <a:ext uri="{FF2B5EF4-FFF2-40B4-BE49-F238E27FC236}">
                <a16:creationId xmlns:a16="http://schemas.microsoft.com/office/drawing/2014/main" id="{B54CBB9B-AB3B-B101-E044-F87D18ABF5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1373187" y="2276476"/>
            <a:ext cx="6728045" cy="2317532"/>
          </a:xfrm>
        </p:spPr>
        <p:txBody>
          <a:bodyPr anchor="b"/>
          <a:lstStyle>
            <a:lvl1pPr algn="l">
              <a:lnSpc>
                <a:spcPct val="100000"/>
              </a:lnSpc>
              <a:defRPr sz="60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sv-SE"/>
              <a:t>Klicka här för huvudrubrik</a:t>
            </a:r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5E48ED02-6F6C-4780-8139-C40FAB95BA8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73187" y="4726378"/>
            <a:ext cx="6728045" cy="691738"/>
          </a:xfrm>
        </p:spPr>
        <p:txBody>
          <a:bodyPr lIns="18000">
            <a:no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underrubrik</a:t>
            </a:r>
          </a:p>
        </p:txBody>
      </p:sp>
      <p:pic>
        <p:nvPicPr>
          <p:cNvPr id="5" name="Picture 7">
            <a:extLst>
              <a:ext uri="{FF2B5EF4-FFF2-40B4-BE49-F238E27FC236}">
                <a16:creationId xmlns:a16="http://schemas.microsoft.com/office/drawing/2014/main" id="{913533C6-CDAE-219B-37A7-0335E8323B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813" y="670916"/>
            <a:ext cx="1219933" cy="381907"/>
          </a:xfrm>
          <a:prstGeom prst="rect">
            <a:avLst/>
          </a:prstGeom>
        </p:spPr>
      </p:pic>
      <p:sp>
        <p:nvSpPr>
          <p:cNvPr id="3" name="Rektangel 2">
            <a:extLst>
              <a:ext uri="{FF2B5EF4-FFF2-40B4-BE49-F238E27FC236}">
                <a16:creationId xmlns:a16="http://schemas.microsoft.com/office/drawing/2014/main" id="{190096FF-F467-DF7F-5943-E0C67116CB60}"/>
              </a:ext>
            </a:extLst>
          </p:cNvPr>
          <p:cNvSpPr/>
          <p:nvPr/>
        </p:nvSpPr>
        <p:spPr>
          <a:xfrm>
            <a:off x="658813" y="6427829"/>
            <a:ext cx="2762410" cy="19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sv-SE" sz="700" b="0">
                <a:solidFill>
                  <a:schemeClr val="tx1"/>
                </a:solidFill>
              </a:rPr>
              <a:t>Sparande &amp; Pension</a:t>
            </a:r>
          </a:p>
        </p:txBody>
      </p:sp>
    </p:spTree>
    <p:extLst>
      <p:ext uri="{BB962C8B-B14F-4D97-AF65-F5344CB8AC3E}">
        <p14:creationId xmlns:p14="http://schemas.microsoft.com/office/powerpoint/2010/main" val="754904187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e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och skriv rubrik</a:t>
            </a:r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B1E2D140-1752-497E-B55A-951CC65BB1E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58813" y="1591734"/>
            <a:ext cx="3492000" cy="4445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Platshållare för innehåll 9">
            <a:extLst>
              <a:ext uri="{FF2B5EF4-FFF2-40B4-BE49-F238E27FC236}">
                <a16:creationId xmlns:a16="http://schemas.microsoft.com/office/drawing/2014/main" id="{52B1C0D2-B940-4C02-8CC3-242FAB10C8B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349840" y="1592263"/>
            <a:ext cx="3492000" cy="4445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9">
            <a:extLst>
              <a:ext uri="{FF2B5EF4-FFF2-40B4-BE49-F238E27FC236}">
                <a16:creationId xmlns:a16="http://schemas.microsoft.com/office/drawing/2014/main" id="{C960534B-273F-AED3-6D13-3CF14C36FF6F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8040867" y="1592263"/>
            <a:ext cx="3492000" cy="4445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3" name="Platshållare för datum 12">
            <a:extLst>
              <a:ext uri="{FF2B5EF4-FFF2-40B4-BE49-F238E27FC236}">
                <a16:creationId xmlns:a16="http://schemas.microsoft.com/office/drawing/2014/main" id="{90EB9EEF-C5A5-E969-55A8-608380F1BB5B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4" name="Platshållare för sidfot 13">
            <a:extLst>
              <a:ext uri="{FF2B5EF4-FFF2-40B4-BE49-F238E27FC236}">
                <a16:creationId xmlns:a16="http://schemas.microsoft.com/office/drawing/2014/main" id="{6CC0530A-2E7D-8B59-EAD1-78493180A706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sv-SE"/>
              <a:t>2025 01 13</a:t>
            </a:r>
          </a:p>
        </p:txBody>
      </p:sp>
      <p:sp>
        <p:nvSpPr>
          <p:cNvPr id="15" name="Platshållare för bildnummer 14">
            <a:extLst>
              <a:ext uri="{FF2B5EF4-FFF2-40B4-BE49-F238E27FC236}">
                <a16:creationId xmlns:a16="http://schemas.microsoft.com/office/drawing/2014/main" id="{77D16270-4C9F-48B7-36C2-B56B968B192A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3" name="Säkerhetsklassificering">
            <a:extLst>
              <a:ext uri="{FF2B5EF4-FFF2-40B4-BE49-F238E27FC236}">
                <a16:creationId xmlns:a16="http://schemas.microsoft.com/office/drawing/2014/main" id="{2B25E8B3-2E0C-3C2F-6F93-63D56599898E}"/>
              </a:ext>
            </a:extLst>
          </p:cNvPr>
          <p:cNvSpPr/>
          <p:nvPr userDrawn="1"/>
        </p:nvSpPr>
        <p:spPr>
          <a:xfrm>
            <a:off x="10759044" y="6342064"/>
            <a:ext cx="1432956" cy="2190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600" b="1" cap="all" spc="100" baseline="0"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Intern</a:t>
            </a:r>
          </a:p>
        </p:txBody>
      </p:sp>
    </p:spTree>
    <p:extLst>
      <p:ext uri="{BB962C8B-B14F-4D97-AF65-F5344CB8AC3E}">
        <p14:creationId xmlns:p14="http://schemas.microsoft.com/office/powerpoint/2010/main" val="2007505388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7" pos="2615" userDrawn="1">
          <p15:clr>
            <a:srgbClr val="FBAE40"/>
          </p15:clr>
        </p15:guide>
        <p15:guide id="8" pos="2739" userDrawn="1">
          <p15:clr>
            <a:srgbClr val="FBAE40"/>
          </p15:clr>
        </p15:guide>
        <p15:guide id="9" pos="4941" userDrawn="1">
          <p15:clr>
            <a:srgbClr val="FBAE40"/>
          </p15:clr>
        </p15:guide>
        <p15:guide id="10" pos="5065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yra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och skriv rubrik</a:t>
            </a:r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6CCCA84-24B3-4EAD-A098-98F2B709851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sv-SE"/>
              <a:t>2025 01 13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0F9C4E7-D75E-4CEC-A907-0197C914EA0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B1E2D140-1752-497E-B55A-951CC65BB1E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58813" y="1592263"/>
            <a:ext cx="5345754" cy="213306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Platshållare för innehåll 9">
            <a:extLst>
              <a:ext uri="{FF2B5EF4-FFF2-40B4-BE49-F238E27FC236}">
                <a16:creationId xmlns:a16="http://schemas.microsoft.com/office/drawing/2014/main" id="{52B1C0D2-B940-4C02-8CC3-242FAB10C8B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187754" y="1592263"/>
            <a:ext cx="5345754" cy="213306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3" name="Platshållare för datum 12">
            <a:extLst>
              <a:ext uri="{FF2B5EF4-FFF2-40B4-BE49-F238E27FC236}">
                <a16:creationId xmlns:a16="http://schemas.microsoft.com/office/drawing/2014/main" id="{36340640-B1D3-EE0A-DDCD-5F89B0D8F66B}"/>
              </a:ext>
            </a:extLst>
          </p:cNvPr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4" name="Platshållare för innehåll 9">
            <a:extLst>
              <a:ext uri="{FF2B5EF4-FFF2-40B4-BE49-F238E27FC236}">
                <a16:creationId xmlns:a16="http://schemas.microsoft.com/office/drawing/2014/main" id="{A7414E66-C248-2376-FA40-E3F7F6B66F5F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658813" y="3904724"/>
            <a:ext cx="5345754" cy="213306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5" name="Platshållare för innehåll 9">
            <a:extLst>
              <a:ext uri="{FF2B5EF4-FFF2-40B4-BE49-F238E27FC236}">
                <a16:creationId xmlns:a16="http://schemas.microsoft.com/office/drawing/2014/main" id="{6248EC34-F4D1-7D69-3907-D48F5A9C7C24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6187754" y="3904724"/>
            <a:ext cx="5345754" cy="213306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Säkerhetsklassificering">
            <a:extLst>
              <a:ext uri="{FF2B5EF4-FFF2-40B4-BE49-F238E27FC236}">
                <a16:creationId xmlns:a16="http://schemas.microsoft.com/office/drawing/2014/main" id="{FA3342CB-44D1-B71C-2E40-672C6074FAA8}"/>
              </a:ext>
            </a:extLst>
          </p:cNvPr>
          <p:cNvSpPr/>
          <p:nvPr userDrawn="1"/>
        </p:nvSpPr>
        <p:spPr>
          <a:xfrm>
            <a:off x="10759044" y="6342064"/>
            <a:ext cx="1432956" cy="2190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600" b="1" cap="all" spc="100" baseline="0"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Intern</a:t>
            </a:r>
          </a:p>
        </p:txBody>
      </p:sp>
    </p:spTree>
    <p:extLst>
      <p:ext uri="{BB962C8B-B14F-4D97-AF65-F5344CB8AC3E}">
        <p14:creationId xmlns:p14="http://schemas.microsoft.com/office/powerpoint/2010/main" val="3671670839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5" pos="3784" userDrawn="1">
          <p15:clr>
            <a:srgbClr val="FBAE40"/>
          </p15:clr>
        </p15:guide>
        <p15:guide id="6" pos="3896" userDrawn="1">
          <p15:clr>
            <a:srgbClr val="FBAE40"/>
          </p15:clr>
        </p15:guide>
        <p15:guide id="7" orient="horz" pos="2347" userDrawn="1">
          <p15:clr>
            <a:srgbClr val="FBAE40"/>
          </p15:clr>
        </p15:guide>
        <p15:guide id="8" orient="horz" pos="2459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x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och skriv rubrik</a:t>
            </a:r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6CCCA84-24B3-4EAD-A098-98F2B709851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sv-SE"/>
              <a:t>2025 01 13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0F9C4E7-D75E-4CEC-A907-0197C914EA0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B1E2D140-1752-497E-B55A-951CC65BB1E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58813" y="1592263"/>
            <a:ext cx="3492000" cy="2134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Platshållare för innehåll 9">
            <a:extLst>
              <a:ext uri="{FF2B5EF4-FFF2-40B4-BE49-F238E27FC236}">
                <a16:creationId xmlns:a16="http://schemas.microsoft.com/office/drawing/2014/main" id="{52B1C0D2-B940-4C02-8CC3-242FAB10C8B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349840" y="1592792"/>
            <a:ext cx="3492000" cy="2134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9">
            <a:extLst>
              <a:ext uri="{FF2B5EF4-FFF2-40B4-BE49-F238E27FC236}">
                <a16:creationId xmlns:a16="http://schemas.microsoft.com/office/drawing/2014/main" id="{C960534B-273F-AED3-6D13-3CF14C36FF6F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8040867" y="1592792"/>
            <a:ext cx="3492000" cy="2134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2" name="Platshållare för innehåll 9">
            <a:extLst>
              <a:ext uri="{FF2B5EF4-FFF2-40B4-BE49-F238E27FC236}">
                <a16:creationId xmlns:a16="http://schemas.microsoft.com/office/drawing/2014/main" id="{972A835F-1280-1278-A70E-43BE31BF52E0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58813" y="3905184"/>
            <a:ext cx="3491359" cy="2134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4" name="Platshållare för innehåll 9">
            <a:extLst>
              <a:ext uri="{FF2B5EF4-FFF2-40B4-BE49-F238E27FC236}">
                <a16:creationId xmlns:a16="http://schemas.microsoft.com/office/drawing/2014/main" id="{C19C3C31-BB0C-9DCF-DA18-B055B939D12B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4349839" y="3905184"/>
            <a:ext cx="3491359" cy="2134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6" name="Platshållare för innehåll 9">
            <a:extLst>
              <a:ext uri="{FF2B5EF4-FFF2-40B4-BE49-F238E27FC236}">
                <a16:creationId xmlns:a16="http://schemas.microsoft.com/office/drawing/2014/main" id="{6C3E56EC-04D7-DA3B-B2A4-E8008CF20E95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8040865" y="3905184"/>
            <a:ext cx="3491359" cy="2134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8" name="Platshållare för datum 17">
            <a:extLst>
              <a:ext uri="{FF2B5EF4-FFF2-40B4-BE49-F238E27FC236}">
                <a16:creationId xmlns:a16="http://schemas.microsoft.com/office/drawing/2014/main" id="{8868A882-75D8-BA1F-5554-FDF7CE31B701}"/>
              </a:ext>
            </a:extLst>
          </p:cNvPr>
          <p:cNvSpPr>
            <a:spLocks noGrp="1"/>
          </p:cNvSpPr>
          <p:nvPr>
            <p:ph type="dt" sz="half" idx="28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äkerhetsklassificering">
            <a:extLst>
              <a:ext uri="{FF2B5EF4-FFF2-40B4-BE49-F238E27FC236}">
                <a16:creationId xmlns:a16="http://schemas.microsoft.com/office/drawing/2014/main" id="{716AE605-A5E9-E50E-980D-8B8AC8261F4D}"/>
              </a:ext>
            </a:extLst>
          </p:cNvPr>
          <p:cNvSpPr/>
          <p:nvPr userDrawn="1"/>
        </p:nvSpPr>
        <p:spPr>
          <a:xfrm>
            <a:off x="10759044" y="6342064"/>
            <a:ext cx="1432956" cy="2190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600" b="1" cap="all" spc="100" baseline="0"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Intern</a:t>
            </a:r>
          </a:p>
        </p:txBody>
      </p:sp>
    </p:spTree>
    <p:extLst>
      <p:ext uri="{BB962C8B-B14F-4D97-AF65-F5344CB8AC3E}">
        <p14:creationId xmlns:p14="http://schemas.microsoft.com/office/powerpoint/2010/main" val="2508070122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3" orient="horz" pos="2349" userDrawn="1">
          <p15:clr>
            <a:srgbClr val="FBAE40"/>
          </p15:clr>
        </p15:guide>
        <p15:guide id="4" orient="horz" pos="2459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och skriv rubrik</a:t>
            </a:r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F1D1471-1168-4B89-AE06-1B28E870BBE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/>
              <a:t>2025 01 13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11E16FB-49F2-4EEB-8848-A02609C490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A6508FE-DA51-811E-F0C2-BFC6705E7036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äkerhetsklassificering">
            <a:extLst>
              <a:ext uri="{FF2B5EF4-FFF2-40B4-BE49-F238E27FC236}">
                <a16:creationId xmlns:a16="http://schemas.microsoft.com/office/drawing/2014/main" id="{EC8BD2CA-643A-B2F4-93A5-E2EF90AE4090}"/>
              </a:ext>
            </a:extLst>
          </p:cNvPr>
          <p:cNvSpPr/>
          <p:nvPr userDrawn="1"/>
        </p:nvSpPr>
        <p:spPr>
          <a:xfrm>
            <a:off x="10759044" y="6342064"/>
            <a:ext cx="1432956" cy="2190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600" b="1" cap="all" spc="100" baseline="0"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Intern</a:t>
            </a:r>
          </a:p>
        </p:txBody>
      </p:sp>
    </p:spTree>
    <p:extLst>
      <p:ext uri="{BB962C8B-B14F-4D97-AF65-F5344CB8AC3E}">
        <p14:creationId xmlns:p14="http://schemas.microsoft.com/office/powerpoint/2010/main" val="2202007611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4C37CD6-2816-4A21-8218-88E8630B4E5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/>
              <a:t>2025 01 13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31A56ED-E60C-41F7-BD69-FD3E28EFC35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C31AF3F-3D72-4136-5A73-A459F80C3913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Säkerhetsklassificering">
            <a:extLst>
              <a:ext uri="{FF2B5EF4-FFF2-40B4-BE49-F238E27FC236}">
                <a16:creationId xmlns:a16="http://schemas.microsoft.com/office/drawing/2014/main" id="{E5DCE154-8AF6-DED3-EBED-E9972342D98F}"/>
              </a:ext>
            </a:extLst>
          </p:cNvPr>
          <p:cNvSpPr/>
          <p:nvPr userDrawn="1"/>
        </p:nvSpPr>
        <p:spPr>
          <a:xfrm>
            <a:off x="10759044" y="6342064"/>
            <a:ext cx="1432956" cy="2190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600" b="1" cap="all" spc="100" baseline="0"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Intern</a:t>
            </a:r>
          </a:p>
        </p:txBody>
      </p:sp>
    </p:spTree>
    <p:extLst>
      <p:ext uri="{BB962C8B-B14F-4D97-AF65-F5344CB8AC3E}">
        <p14:creationId xmlns:p14="http://schemas.microsoft.com/office/powerpoint/2010/main" val="3756267823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6CCCA84-24B3-4EAD-A098-98F2B709851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sv-SE"/>
              <a:t>2025 01 13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0F9C4E7-D75E-4CEC-A907-0197C914EA0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B1E2D140-1752-497E-B55A-951CC65BB1E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59802" y="1592263"/>
            <a:ext cx="5346000" cy="4445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5076AE94-F57E-1680-57F2-B678DA0929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9804" y="368300"/>
            <a:ext cx="5346000" cy="919163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för skriv rubrik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D9076C6D-9424-0468-A024-3CC24FD8B8B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186198" y="368301"/>
            <a:ext cx="5346000" cy="5668436"/>
          </a:xfrm>
          <a:prstGeom prst="roundRect">
            <a:avLst>
              <a:gd name="adj" fmla="val 2297"/>
            </a:avLst>
          </a:prstGeom>
          <a:blipFill>
            <a:blip r:embed="rId2"/>
            <a:srcRect/>
            <a:stretch>
              <a:fillRect l="-63134" r="-63134"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z="800"/>
              <a:t> </a:t>
            </a:r>
            <a:endParaRPr lang="sv-SE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63AB8A59-C7B7-968E-5864-48EEF0C94928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2" name="Säkerhetsklassificering">
            <a:extLst>
              <a:ext uri="{FF2B5EF4-FFF2-40B4-BE49-F238E27FC236}">
                <a16:creationId xmlns:a16="http://schemas.microsoft.com/office/drawing/2014/main" id="{D09ECC7A-E004-2F00-6E75-15F0E44FC51E}"/>
              </a:ext>
            </a:extLst>
          </p:cNvPr>
          <p:cNvSpPr/>
          <p:nvPr userDrawn="1"/>
        </p:nvSpPr>
        <p:spPr>
          <a:xfrm>
            <a:off x="10759044" y="6342064"/>
            <a:ext cx="1432956" cy="2190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600" b="1" cap="all" spc="100" baseline="0"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Intern</a:t>
            </a:r>
          </a:p>
        </p:txBody>
      </p:sp>
    </p:spTree>
    <p:extLst>
      <p:ext uri="{BB962C8B-B14F-4D97-AF65-F5344CB8AC3E}">
        <p14:creationId xmlns:p14="http://schemas.microsoft.com/office/powerpoint/2010/main" val="426875481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3" pos="3896" userDrawn="1">
          <p15:clr>
            <a:srgbClr val="FBAE40"/>
          </p15:clr>
        </p15:guide>
        <p15:guide id="4" pos="37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6CCCA84-24B3-4EAD-A098-98F2B709851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sv-SE"/>
              <a:t>2025 01 13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0F9C4E7-D75E-4CEC-A907-0197C914EA0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B1E2D140-1752-497E-B55A-951CC65BB1E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187379" y="1592263"/>
            <a:ext cx="5346000" cy="4445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D54898F-A029-863B-9191-2344CF806B91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63584" y="368828"/>
            <a:ext cx="5346000" cy="5668436"/>
          </a:xfrm>
          <a:prstGeom prst="roundRect">
            <a:avLst>
              <a:gd name="adj" fmla="val 2297"/>
            </a:avLst>
          </a:prstGeom>
          <a:blipFill>
            <a:blip r:embed="rId2"/>
            <a:srcRect/>
            <a:stretch>
              <a:fillRect l="-63134" r="-63134"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z="800"/>
              <a:t> </a:t>
            </a:r>
            <a:endParaRPr lang="sv-SE"/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46F32C0C-CD3C-C5B2-8A21-61FD405F3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7378" y="368300"/>
            <a:ext cx="5346000" cy="919163"/>
          </a:xfrm>
        </p:spPr>
        <p:txBody>
          <a:bodyPr/>
          <a:lstStyle/>
          <a:p>
            <a:r>
              <a:rPr lang="sv-SE"/>
              <a:t>Click to edit Master title style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96C0D7AD-21DE-4E90-B967-DAE9CC089535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2" name="Säkerhetsklassificering">
            <a:extLst>
              <a:ext uri="{FF2B5EF4-FFF2-40B4-BE49-F238E27FC236}">
                <a16:creationId xmlns:a16="http://schemas.microsoft.com/office/drawing/2014/main" id="{553EE2B4-8B45-50ED-1D39-93BD8AB1049E}"/>
              </a:ext>
            </a:extLst>
          </p:cNvPr>
          <p:cNvSpPr/>
          <p:nvPr userDrawn="1"/>
        </p:nvSpPr>
        <p:spPr>
          <a:xfrm>
            <a:off x="10759044" y="6342064"/>
            <a:ext cx="1432956" cy="2190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600" b="1" cap="all" spc="100" baseline="0"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Intern</a:t>
            </a:r>
          </a:p>
        </p:txBody>
      </p:sp>
    </p:spTree>
    <p:extLst>
      <p:ext uri="{BB962C8B-B14F-4D97-AF65-F5344CB8AC3E}">
        <p14:creationId xmlns:p14="http://schemas.microsoft.com/office/powerpoint/2010/main" val="4246952642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3" pos="3787" userDrawn="1">
          <p15:clr>
            <a:srgbClr val="FBAE40"/>
          </p15:clr>
        </p15:guide>
        <p15:guide id="4" pos="3896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och sto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6CCCA84-24B3-4EAD-A098-98F2B709851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sv-SE"/>
              <a:t>2025 01 13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0F9C4E7-D75E-4CEC-A907-0197C914EA0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B1E2D140-1752-497E-B55A-951CC65BB1E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59802" y="1592263"/>
            <a:ext cx="3492000" cy="4445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5076AE94-F57E-1680-57F2-B678DA0929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9804" y="368300"/>
            <a:ext cx="3492000" cy="919163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för skriv rubrik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D9076C6D-9424-0468-A024-3CC24FD8B8B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4343401" y="368301"/>
            <a:ext cx="7188798" cy="5668436"/>
          </a:xfrm>
          <a:prstGeom prst="roundRect">
            <a:avLst>
              <a:gd name="adj" fmla="val 2297"/>
            </a:avLst>
          </a:prstGeom>
          <a:blipFill>
            <a:blip r:embed="rId2"/>
            <a:srcRect/>
            <a:stretch>
              <a:fillRect l="-63134" r="-63134"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z="800"/>
              <a:t> </a:t>
            </a:r>
            <a:endParaRPr lang="sv-SE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E6AC8383-03C9-C389-F731-2F56DAFEB653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2" name="Säkerhetsklassificering">
            <a:extLst>
              <a:ext uri="{FF2B5EF4-FFF2-40B4-BE49-F238E27FC236}">
                <a16:creationId xmlns:a16="http://schemas.microsoft.com/office/drawing/2014/main" id="{5C870DB6-3338-F985-4168-7831F96801FD}"/>
              </a:ext>
            </a:extLst>
          </p:cNvPr>
          <p:cNvSpPr/>
          <p:nvPr userDrawn="1"/>
        </p:nvSpPr>
        <p:spPr>
          <a:xfrm>
            <a:off x="10759044" y="6342064"/>
            <a:ext cx="1432956" cy="2190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600" b="1" cap="all" spc="100" baseline="0"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Intern</a:t>
            </a:r>
          </a:p>
        </p:txBody>
      </p:sp>
    </p:spTree>
    <p:extLst>
      <p:ext uri="{BB962C8B-B14F-4D97-AF65-F5344CB8AC3E}">
        <p14:creationId xmlns:p14="http://schemas.microsoft.com/office/powerpoint/2010/main" val="1032887360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3" pos="2615" userDrawn="1">
          <p15:clr>
            <a:srgbClr val="FBAE40"/>
          </p15:clr>
        </p15:guide>
        <p15:guide id="4" pos="2736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+Text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och skriv rubrik</a:t>
            </a:r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6CCCA84-24B3-4EAD-A098-98F2B709851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sv-SE"/>
              <a:t>2025 01 13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0F9C4E7-D75E-4CEC-A907-0197C914EA0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B1E2D140-1752-497E-B55A-951CC65BB1E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58813" y="1591734"/>
            <a:ext cx="3492000" cy="4445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Platshållare för innehåll 9">
            <a:extLst>
              <a:ext uri="{FF2B5EF4-FFF2-40B4-BE49-F238E27FC236}">
                <a16:creationId xmlns:a16="http://schemas.microsoft.com/office/drawing/2014/main" id="{52B1C0D2-B940-4C02-8CC3-242FAB10C8B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349840" y="1592263"/>
            <a:ext cx="3492000" cy="4445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9C6F75F4-DB12-1C0E-A19E-55DB33A2BF54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040200" y="1592262"/>
            <a:ext cx="3491997" cy="4444473"/>
          </a:xfrm>
          <a:prstGeom prst="roundRect">
            <a:avLst>
              <a:gd name="adj" fmla="val 3631"/>
            </a:avLst>
          </a:prstGeom>
          <a:blipFill>
            <a:blip r:embed="rId2"/>
            <a:srcRect/>
            <a:stretch>
              <a:fillRect l="-63134" r="-63134"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z="800"/>
              <a:t> </a:t>
            </a:r>
            <a:endParaRPr lang="sv-SE"/>
          </a:p>
        </p:txBody>
      </p:sp>
      <p:sp>
        <p:nvSpPr>
          <p:cNvPr id="13" name="Platshållare för datum 12">
            <a:extLst>
              <a:ext uri="{FF2B5EF4-FFF2-40B4-BE49-F238E27FC236}">
                <a16:creationId xmlns:a16="http://schemas.microsoft.com/office/drawing/2014/main" id="{86E162C7-A370-FE7E-E124-6B24933952D4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äkerhetsklassificering">
            <a:extLst>
              <a:ext uri="{FF2B5EF4-FFF2-40B4-BE49-F238E27FC236}">
                <a16:creationId xmlns:a16="http://schemas.microsoft.com/office/drawing/2014/main" id="{E6C95A00-E10E-3CA4-8796-C1FA049B56C5}"/>
              </a:ext>
            </a:extLst>
          </p:cNvPr>
          <p:cNvSpPr/>
          <p:nvPr userDrawn="1"/>
        </p:nvSpPr>
        <p:spPr>
          <a:xfrm>
            <a:off x="10759044" y="6342064"/>
            <a:ext cx="1432956" cy="2190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600" b="1" cap="all" spc="100" baseline="0"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Intern</a:t>
            </a:r>
          </a:p>
        </p:txBody>
      </p:sp>
    </p:spTree>
    <p:extLst>
      <p:ext uri="{BB962C8B-B14F-4D97-AF65-F5344CB8AC3E}">
        <p14:creationId xmlns:p14="http://schemas.microsoft.com/office/powerpoint/2010/main" val="4059526634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3" pos="2615">
          <p15:clr>
            <a:srgbClr val="FBAE40"/>
          </p15:clr>
        </p15:guide>
        <p15:guide id="4" pos="2739">
          <p15:clr>
            <a:srgbClr val="FBAE40"/>
          </p15:clr>
        </p15:guide>
        <p15:guide id="5" pos="4941">
          <p15:clr>
            <a:srgbClr val="FBAE40"/>
          </p15:clr>
        </p15:guide>
        <p15:guide id="6" pos="5065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och två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6CCCA84-24B3-4EAD-A098-98F2B709851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sv-SE"/>
              <a:t>2025 01 13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0F9C4E7-D75E-4CEC-A907-0197C914EA0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B1E2D140-1752-497E-B55A-951CC65BB1E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59802" y="1592263"/>
            <a:ext cx="5346000" cy="4445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5076AE94-F57E-1680-57F2-B678DA0929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9804" y="368300"/>
            <a:ext cx="5346000" cy="919163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för skriv rubrik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D9076C6D-9424-0468-A024-3CC24FD8B8B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186198" y="368300"/>
            <a:ext cx="5346000" cy="2754000"/>
          </a:xfrm>
          <a:prstGeom prst="roundRect">
            <a:avLst>
              <a:gd name="adj" fmla="val 4322"/>
            </a:avLst>
          </a:prstGeom>
          <a:blipFill>
            <a:blip r:embed="rId2"/>
            <a:srcRect/>
            <a:stretch>
              <a:fillRect l="-63134" r="-63134"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z="800"/>
              <a:t> </a:t>
            </a:r>
            <a:endParaRPr lang="sv-SE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63AB8A59-C7B7-968E-5864-48EEF0C94928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BD5C84C1-B823-C312-FE8D-8B15C4F88E91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6186198" y="3283263"/>
            <a:ext cx="5346000" cy="2754000"/>
          </a:xfrm>
          <a:prstGeom prst="roundRect">
            <a:avLst>
              <a:gd name="adj" fmla="val 4322"/>
            </a:avLst>
          </a:prstGeom>
          <a:blipFill>
            <a:blip r:embed="rId2"/>
            <a:srcRect/>
            <a:stretch>
              <a:fillRect l="-63134" r="-63134"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z="800"/>
              <a:t> </a:t>
            </a:r>
            <a:endParaRPr lang="sv-SE"/>
          </a:p>
        </p:txBody>
      </p:sp>
      <p:sp>
        <p:nvSpPr>
          <p:cNvPr id="2" name="Säkerhetsklassificering">
            <a:extLst>
              <a:ext uri="{FF2B5EF4-FFF2-40B4-BE49-F238E27FC236}">
                <a16:creationId xmlns:a16="http://schemas.microsoft.com/office/drawing/2014/main" id="{61C11078-3E8D-4F0E-C0AC-00A79319BFCE}"/>
              </a:ext>
            </a:extLst>
          </p:cNvPr>
          <p:cNvSpPr/>
          <p:nvPr userDrawn="1"/>
        </p:nvSpPr>
        <p:spPr>
          <a:xfrm>
            <a:off x="10759044" y="6342064"/>
            <a:ext cx="1432956" cy="2190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600" b="1" cap="all" spc="100" baseline="0"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Intern</a:t>
            </a:r>
          </a:p>
        </p:txBody>
      </p:sp>
    </p:spTree>
    <p:extLst>
      <p:ext uri="{BB962C8B-B14F-4D97-AF65-F5344CB8AC3E}">
        <p14:creationId xmlns:p14="http://schemas.microsoft.com/office/powerpoint/2010/main" val="1080393747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pos="3896">
          <p15:clr>
            <a:srgbClr val="FBAE40"/>
          </p15:clr>
        </p15:guide>
        <p15:guide id="2" pos="378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bild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 descr="En bild som visar blå, Electric blue, suddig, Färggrann&#10;&#10;Automatiskt genererad beskrivning">
            <a:extLst>
              <a:ext uri="{FF2B5EF4-FFF2-40B4-BE49-F238E27FC236}">
                <a16:creationId xmlns:a16="http://schemas.microsoft.com/office/drawing/2014/main" id="{CE4F8F7F-CDB4-AEF0-23EF-CFF5E919FD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1373187" y="2276476"/>
            <a:ext cx="6728045" cy="2317532"/>
          </a:xfrm>
        </p:spPr>
        <p:txBody>
          <a:bodyPr anchor="b"/>
          <a:lstStyle>
            <a:lvl1pPr algn="l">
              <a:lnSpc>
                <a:spcPct val="100000"/>
              </a:lnSpc>
              <a:defRPr sz="60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sv-SE"/>
              <a:t>Klicka här för huvudrubrik</a:t>
            </a:r>
          </a:p>
        </p:txBody>
      </p:sp>
      <p:sp>
        <p:nvSpPr>
          <p:cNvPr id="8" name="Underrubrik 2">
            <a:extLst>
              <a:ext uri="{FF2B5EF4-FFF2-40B4-BE49-F238E27FC236}">
                <a16:creationId xmlns:a16="http://schemas.microsoft.com/office/drawing/2014/main" id="{00F15F9A-1553-42E3-517A-C0F82C4AE7C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73187" y="4726378"/>
            <a:ext cx="6728045" cy="691738"/>
          </a:xfrm>
        </p:spPr>
        <p:txBody>
          <a:bodyPr lIns="18000">
            <a:no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underrubrik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C8666BBB-09C6-309F-3987-8779D7656F43}"/>
              </a:ext>
            </a:extLst>
          </p:cNvPr>
          <p:cNvSpPr/>
          <p:nvPr/>
        </p:nvSpPr>
        <p:spPr>
          <a:xfrm>
            <a:off x="658813" y="6427829"/>
            <a:ext cx="2762410" cy="19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sv-SE" sz="700" b="0">
                <a:solidFill>
                  <a:schemeClr val="tx1"/>
                </a:solidFill>
              </a:rPr>
              <a:t>Sparande &amp; Pension</a:t>
            </a:r>
          </a:p>
        </p:txBody>
      </p:sp>
      <p:pic>
        <p:nvPicPr>
          <p:cNvPr id="10" name="Picture 7">
            <a:extLst>
              <a:ext uri="{FF2B5EF4-FFF2-40B4-BE49-F238E27FC236}">
                <a16:creationId xmlns:a16="http://schemas.microsoft.com/office/drawing/2014/main" id="{5CDEE814-C7D0-6DED-6C24-BE8C81AB37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8813" y="670916"/>
            <a:ext cx="1219933" cy="381907"/>
          </a:xfrm>
          <a:prstGeom prst="rect">
            <a:avLst/>
          </a:prstGeom>
        </p:spPr>
      </p:pic>
      <p:sp>
        <p:nvSpPr>
          <p:cNvPr id="3" name="Säkerhetsklassificering">
            <a:extLst>
              <a:ext uri="{FF2B5EF4-FFF2-40B4-BE49-F238E27FC236}">
                <a16:creationId xmlns:a16="http://schemas.microsoft.com/office/drawing/2014/main" id="{3BDA42B6-1E92-BCC4-FF81-C247F645F267}"/>
              </a:ext>
            </a:extLst>
          </p:cNvPr>
          <p:cNvSpPr/>
          <p:nvPr userDrawn="1"/>
        </p:nvSpPr>
        <p:spPr>
          <a:xfrm>
            <a:off x="10759044" y="6342064"/>
            <a:ext cx="1432956" cy="2190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600" b="1" cap="all" spc="100" baseline="0"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Intern</a:t>
            </a:r>
          </a:p>
        </p:txBody>
      </p:sp>
    </p:spTree>
    <p:extLst>
      <p:ext uri="{BB962C8B-B14F-4D97-AF65-F5344CB8AC3E}">
        <p14:creationId xmlns:p14="http://schemas.microsoft.com/office/powerpoint/2010/main" val="3285168274"/>
      </p:ext>
    </p:extLst>
  </p:cSld>
  <p:clrMapOvr>
    <a:masterClrMapping/>
  </p:clrMapOvr>
  <p:hf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to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En bild som visar blå, suddig, Färggrann&#10;&#10;Automatiskt genererad beskrivning">
            <a:extLst>
              <a:ext uri="{FF2B5EF4-FFF2-40B4-BE49-F238E27FC236}">
                <a16:creationId xmlns:a16="http://schemas.microsoft.com/office/drawing/2014/main" id="{FB37589D-D485-5228-47F5-5C261C0428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658813" y="2649007"/>
            <a:ext cx="10874375" cy="2317532"/>
          </a:xfrm>
        </p:spPr>
        <p:txBody>
          <a:bodyPr anchor="ctr"/>
          <a:lstStyle>
            <a:lvl1pPr algn="ctr">
              <a:lnSpc>
                <a:spcPct val="100000"/>
              </a:lnSpc>
              <a:defRPr sz="60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sv-SE"/>
              <a:t>Klicka och skriv text</a:t>
            </a:r>
          </a:p>
        </p:txBody>
      </p:sp>
      <p:pic>
        <p:nvPicPr>
          <p:cNvPr id="3" name="Picture 7">
            <a:extLst>
              <a:ext uri="{FF2B5EF4-FFF2-40B4-BE49-F238E27FC236}">
                <a16:creationId xmlns:a16="http://schemas.microsoft.com/office/drawing/2014/main" id="{93F41713-06A7-C8CE-720E-92DA19055F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0150" y="1543098"/>
            <a:ext cx="1390109" cy="435182"/>
          </a:xfrm>
          <a:prstGeom prst="rect">
            <a:avLst/>
          </a:prstGeom>
        </p:spPr>
      </p:pic>
      <p:sp>
        <p:nvSpPr>
          <p:cNvPr id="4" name="Säkerhetsklassificering">
            <a:extLst>
              <a:ext uri="{FF2B5EF4-FFF2-40B4-BE49-F238E27FC236}">
                <a16:creationId xmlns:a16="http://schemas.microsoft.com/office/drawing/2014/main" id="{388C6291-B9A2-3CF1-A9E9-D4A845304BFF}"/>
              </a:ext>
            </a:extLst>
          </p:cNvPr>
          <p:cNvSpPr/>
          <p:nvPr userDrawn="1"/>
        </p:nvSpPr>
        <p:spPr>
          <a:xfrm>
            <a:off x="10759044" y="6342064"/>
            <a:ext cx="1432956" cy="2190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600" b="1" cap="all" spc="100" baseline="0"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Intern</a:t>
            </a:r>
          </a:p>
        </p:txBody>
      </p:sp>
    </p:spTree>
    <p:extLst>
      <p:ext uri="{BB962C8B-B14F-4D97-AF65-F5344CB8AC3E}">
        <p14:creationId xmlns:p14="http://schemas.microsoft.com/office/powerpoint/2010/main" val="1416268872"/>
      </p:ext>
    </p:extLst>
  </p:cSld>
  <p:clrMapOvr>
    <a:masterClrMapping/>
  </p:clrMapOvr>
  <p:hf hd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En bild som visar suddig, blå, Färggrann, Electric blue&#10;&#10;Automatiskt genererad beskrivning">
            <a:extLst>
              <a:ext uri="{FF2B5EF4-FFF2-40B4-BE49-F238E27FC236}">
                <a16:creationId xmlns:a16="http://schemas.microsoft.com/office/drawing/2014/main" id="{B54CBB9B-AB3B-B101-E044-F87D18ABF5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1373187" y="2276476"/>
            <a:ext cx="6728045" cy="2317532"/>
          </a:xfrm>
        </p:spPr>
        <p:txBody>
          <a:bodyPr anchor="b"/>
          <a:lstStyle>
            <a:lvl1pPr algn="l">
              <a:lnSpc>
                <a:spcPct val="100000"/>
              </a:lnSpc>
              <a:defRPr sz="60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sv-SE"/>
              <a:t>Klicka här för huvudrubrik</a:t>
            </a:r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5E48ED02-6F6C-4780-8139-C40FAB95BA8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73187" y="4726378"/>
            <a:ext cx="6728045" cy="691738"/>
          </a:xfrm>
        </p:spPr>
        <p:txBody>
          <a:bodyPr lIns="18000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underrubrik</a:t>
            </a:r>
          </a:p>
        </p:txBody>
      </p:sp>
      <p:pic>
        <p:nvPicPr>
          <p:cNvPr id="3" name="Picture 14">
            <a:extLst>
              <a:ext uri="{FF2B5EF4-FFF2-40B4-BE49-F238E27FC236}">
                <a16:creationId xmlns:a16="http://schemas.microsoft.com/office/drawing/2014/main" id="{9AAE985D-B0EC-8931-62BD-99A4079F16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338" y="6363938"/>
            <a:ext cx="128587" cy="207399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6197BD0-91B6-B59D-90E6-9770FDB07E71}"/>
              </a:ext>
            </a:extLst>
          </p:cNvPr>
          <p:cNvSpPr/>
          <p:nvPr/>
        </p:nvSpPr>
        <p:spPr>
          <a:xfrm>
            <a:off x="658813" y="6427829"/>
            <a:ext cx="2762410" cy="19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sv-SE" sz="700" b="0">
                <a:solidFill>
                  <a:schemeClr val="tx1"/>
                </a:solidFill>
              </a:rPr>
              <a:t>Sparande &amp; Pension</a:t>
            </a:r>
          </a:p>
        </p:txBody>
      </p:sp>
      <p:sp>
        <p:nvSpPr>
          <p:cNvPr id="7" name="Säkerhetsklassificering">
            <a:extLst>
              <a:ext uri="{FF2B5EF4-FFF2-40B4-BE49-F238E27FC236}">
                <a16:creationId xmlns:a16="http://schemas.microsoft.com/office/drawing/2014/main" id="{9C87E6AB-5523-8158-CA9E-1ADA767FA343}"/>
              </a:ext>
            </a:extLst>
          </p:cNvPr>
          <p:cNvSpPr/>
          <p:nvPr userDrawn="1"/>
        </p:nvSpPr>
        <p:spPr>
          <a:xfrm>
            <a:off x="10759044" y="6342064"/>
            <a:ext cx="1432956" cy="2190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600" b="1" cap="all" spc="100" baseline="0"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Intern</a:t>
            </a:r>
          </a:p>
        </p:txBody>
      </p:sp>
    </p:spTree>
    <p:extLst>
      <p:ext uri="{BB962C8B-B14F-4D97-AF65-F5344CB8AC3E}">
        <p14:creationId xmlns:p14="http://schemas.microsoft.com/office/powerpoint/2010/main" val="33184103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elsida - Blå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1373187" y="2276476"/>
            <a:ext cx="6728045" cy="2317532"/>
          </a:xfrm>
        </p:spPr>
        <p:txBody>
          <a:bodyPr anchor="b"/>
          <a:lstStyle>
            <a:lvl1pPr algn="l">
              <a:lnSpc>
                <a:spcPct val="100000"/>
              </a:lnSpc>
              <a:defRPr sz="60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sv-SE"/>
              <a:t>Klicka här för huvudrubrik</a:t>
            </a:r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5E48ED02-6F6C-4780-8139-C40FAB95BA8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73187" y="4726378"/>
            <a:ext cx="6728045" cy="691738"/>
          </a:xfrm>
        </p:spPr>
        <p:txBody>
          <a:bodyPr lIns="18000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underrubrik</a:t>
            </a:r>
          </a:p>
        </p:txBody>
      </p:sp>
      <p:pic>
        <p:nvPicPr>
          <p:cNvPr id="3" name="Picture 14">
            <a:extLst>
              <a:ext uri="{FF2B5EF4-FFF2-40B4-BE49-F238E27FC236}">
                <a16:creationId xmlns:a16="http://schemas.microsoft.com/office/drawing/2014/main" id="{9AAE985D-B0EC-8931-62BD-99A4079F1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338" y="6363938"/>
            <a:ext cx="128587" cy="207399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636E1F1B-94E2-7B7E-12BD-F60E32161C62}"/>
              </a:ext>
            </a:extLst>
          </p:cNvPr>
          <p:cNvSpPr/>
          <p:nvPr/>
        </p:nvSpPr>
        <p:spPr>
          <a:xfrm>
            <a:off x="658813" y="6427829"/>
            <a:ext cx="2762410" cy="19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sv-SE" sz="700" b="0">
                <a:solidFill>
                  <a:schemeClr val="tx1"/>
                </a:solidFill>
              </a:rPr>
              <a:t>Sparande &amp; Pension</a:t>
            </a:r>
          </a:p>
        </p:txBody>
      </p:sp>
      <p:sp>
        <p:nvSpPr>
          <p:cNvPr id="5" name="Säkerhetsklassificering">
            <a:extLst>
              <a:ext uri="{FF2B5EF4-FFF2-40B4-BE49-F238E27FC236}">
                <a16:creationId xmlns:a16="http://schemas.microsoft.com/office/drawing/2014/main" id="{464FB5DB-7176-B94A-AE41-0BFD61A7AC32}"/>
              </a:ext>
            </a:extLst>
          </p:cNvPr>
          <p:cNvSpPr/>
          <p:nvPr userDrawn="1"/>
        </p:nvSpPr>
        <p:spPr>
          <a:xfrm>
            <a:off x="10759044" y="6342064"/>
            <a:ext cx="1432956" cy="2190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600" b="1" cap="all" spc="100" baseline="0"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Intern</a:t>
            </a:r>
          </a:p>
        </p:txBody>
      </p:sp>
    </p:spTree>
    <p:extLst>
      <p:ext uri="{BB962C8B-B14F-4D97-AF65-F5344CB8AC3E}">
        <p14:creationId xmlns:p14="http://schemas.microsoft.com/office/powerpoint/2010/main" val="14133915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elsida - 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1373187" y="2276476"/>
            <a:ext cx="6728045" cy="2317532"/>
          </a:xfrm>
        </p:spPr>
        <p:txBody>
          <a:bodyPr anchor="b"/>
          <a:lstStyle>
            <a:lvl1pPr algn="l">
              <a:lnSpc>
                <a:spcPct val="100000"/>
              </a:lnSpc>
              <a:defRPr sz="60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sv-SE"/>
              <a:t>Klicka här för huvudrubrik</a:t>
            </a:r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5E48ED02-6F6C-4780-8139-C40FAB95BA8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73187" y="4726378"/>
            <a:ext cx="6728045" cy="691738"/>
          </a:xfrm>
        </p:spPr>
        <p:txBody>
          <a:bodyPr lIns="18000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underrubrik</a:t>
            </a:r>
          </a:p>
        </p:txBody>
      </p:sp>
      <p:pic>
        <p:nvPicPr>
          <p:cNvPr id="3" name="Picture 14">
            <a:extLst>
              <a:ext uri="{FF2B5EF4-FFF2-40B4-BE49-F238E27FC236}">
                <a16:creationId xmlns:a16="http://schemas.microsoft.com/office/drawing/2014/main" id="{9AAE985D-B0EC-8931-62BD-99A4079F1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338" y="6363938"/>
            <a:ext cx="128587" cy="207399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42E26680-8F18-7368-8C9F-3CE8E0F7CF3E}"/>
              </a:ext>
            </a:extLst>
          </p:cNvPr>
          <p:cNvSpPr/>
          <p:nvPr/>
        </p:nvSpPr>
        <p:spPr>
          <a:xfrm>
            <a:off x="658813" y="6427829"/>
            <a:ext cx="2762410" cy="19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sv-SE" sz="700" b="0">
                <a:solidFill>
                  <a:schemeClr val="tx1"/>
                </a:solidFill>
              </a:rPr>
              <a:t>Sparande &amp; Pension</a:t>
            </a:r>
          </a:p>
        </p:txBody>
      </p:sp>
      <p:sp>
        <p:nvSpPr>
          <p:cNvPr id="5" name="Säkerhetsklassificering">
            <a:extLst>
              <a:ext uri="{FF2B5EF4-FFF2-40B4-BE49-F238E27FC236}">
                <a16:creationId xmlns:a16="http://schemas.microsoft.com/office/drawing/2014/main" id="{B54FFC97-66CA-0FBC-02B1-F174D26F253B}"/>
              </a:ext>
            </a:extLst>
          </p:cNvPr>
          <p:cNvSpPr/>
          <p:nvPr userDrawn="1"/>
        </p:nvSpPr>
        <p:spPr>
          <a:xfrm>
            <a:off x="10759044" y="6342064"/>
            <a:ext cx="1432956" cy="2190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600" b="1" cap="all" spc="100" baseline="0"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Intern</a:t>
            </a:r>
          </a:p>
        </p:txBody>
      </p:sp>
    </p:spTree>
    <p:extLst>
      <p:ext uri="{BB962C8B-B14F-4D97-AF65-F5344CB8AC3E}">
        <p14:creationId xmlns:p14="http://schemas.microsoft.com/office/powerpoint/2010/main" val="10066060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u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En bild som visar blå, suddig, Färggrann&#10;&#10;Automatiskt genererad beskrivning">
            <a:extLst>
              <a:ext uri="{FF2B5EF4-FFF2-40B4-BE49-F238E27FC236}">
                <a16:creationId xmlns:a16="http://schemas.microsoft.com/office/drawing/2014/main" id="{B387F78B-71A9-DD37-DE37-E736C113FA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24">
            <a:extLst>
              <a:ext uri="{FF2B5EF4-FFF2-40B4-BE49-F238E27FC236}">
                <a16:creationId xmlns:a16="http://schemas.microsoft.com/office/drawing/2014/main" id="{1BE9DA9F-AB66-6318-DE50-5C66CBD7601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20795" y="2014681"/>
            <a:ext cx="2950410" cy="923644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3772828" y="3664534"/>
            <a:ext cx="4646344" cy="1487330"/>
          </a:xfrm>
        </p:spPr>
        <p:txBody>
          <a:bodyPr anchor="t"/>
          <a:lstStyle>
            <a:lvl1pPr algn="ctr">
              <a:lnSpc>
                <a:spcPts val="3600"/>
              </a:lnSpc>
              <a:defRPr sz="32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sv-SE"/>
              <a:t>Klicka och skriv slutord</a:t>
            </a:r>
          </a:p>
        </p:txBody>
      </p:sp>
      <p:sp>
        <p:nvSpPr>
          <p:cNvPr id="8" name="Underrubrik 2">
            <a:extLst>
              <a:ext uri="{FF2B5EF4-FFF2-40B4-BE49-F238E27FC236}">
                <a16:creationId xmlns:a16="http://schemas.microsoft.com/office/drawing/2014/main" id="{04563FCE-DF39-4C96-BD7A-294038F440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6301" y="5358012"/>
            <a:ext cx="3539398" cy="646920"/>
          </a:xfrm>
        </p:spPr>
        <p:txBody>
          <a:bodyPr lIns="18000">
            <a:norm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  <a:latin typeface="Open Sans Semibold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Namn och e-post</a:t>
            </a:r>
          </a:p>
        </p:txBody>
      </p:sp>
      <p:sp>
        <p:nvSpPr>
          <p:cNvPr id="3" name="Säkerhetsklassificering">
            <a:extLst>
              <a:ext uri="{FF2B5EF4-FFF2-40B4-BE49-F238E27FC236}">
                <a16:creationId xmlns:a16="http://schemas.microsoft.com/office/drawing/2014/main" id="{397333F9-7DD9-6CA5-4EF2-F5EC4B603D80}"/>
              </a:ext>
            </a:extLst>
          </p:cNvPr>
          <p:cNvSpPr/>
          <p:nvPr userDrawn="1"/>
        </p:nvSpPr>
        <p:spPr>
          <a:xfrm>
            <a:off x="10759044" y="6342064"/>
            <a:ext cx="1432956" cy="2190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600" b="1" cap="all" spc="100" baseline="0"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Intern</a:t>
            </a:r>
          </a:p>
        </p:txBody>
      </p:sp>
    </p:spTree>
    <p:extLst>
      <p:ext uri="{BB962C8B-B14F-4D97-AF65-F5344CB8AC3E}">
        <p14:creationId xmlns:p14="http://schemas.microsoft.com/office/powerpoint/2010/main" val="5748803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En bild som visar blå, suddig, Färggrann&#10;&#10;Automatiskt genererad beskrivning">
            <a:extLst>
              <a:ext uri="{FF2B5EF4-FFF2-40B4-BE49-F238E27FC236}">
                <a16:creationId xmlns:a16="http://schemas.microsoft.com/office/drawing/2014/main" id="{FB37589D-D485-5228-47F5-5C261C0428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24">
            <a:extLst>
              <a:ext uri="{FF2B5EF4-FFF2-40B4-BE49-F238E27FC236}">
                <a16:creationId xmlns:a16="http://schemas.microsoft.com/office/drawing/2014/main" id="{9333B37C-A6E3-C782-193D-483EAFF2C6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0795" y="2967178"/>
            <a:ext cx="2950410" cy="923644"/>
          </a:xfrm>
          <a:prstGeom prst="rect">
            <a:avLst/>
          </a:prstGeom>
        </p:spPr>
      </p:pic>
      <p:sp>
        <p:nvSpPr>
          <p:cNvPr id="2" name="Säkerhetsklassificering">
            <a:extLst>
              <a:ext uri="{FF2B5EF4-FFF2-40B4-BE49-F238E27FC236}">
                <a16:creationId xmlns:a16="http://schemas.microsoft.com/office/drawing/2014/main" id="{F32BB41D-CF33-D3AE-2102-8885968D7949}"/>
              </a:ext>
            </a:extLst>
          </p:cNvPr>
          <p:cNvSpPr/>
          <p:nvPr userDrawn="1"/>
        </p:nvSpPr>
        <p:spPr>
          <a:xfrm>
            <a:off x="10759044" y="6342064"/>
            <a:ext cx="1432956" cy="2190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600" b="1" cap="all" spc="100" baseline="0"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Intern</a:t>
            </a:r>
          </a:p>
        </p:txBody>
      </p:sp>
    </p:spTree>
    <p:extLst>
      <p:ext uri="{BB962C8B-B14F-4D97-AF65-F5344CB8AC3E}">
        <p14:creationId xmlns:p14="http://schemas.microsoft.com/office/powerpoint/2010/main" val="10491799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typ V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DD8CEF65-9F1A-CE60-0A64-F0E948E49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0795" y="2967178"/>
            <a:ext cx="3015248" cy="914105"/>
          </a:xfrm>
          <a:prstGeom prst="rect">
            <a:avLst/>
          </a:prstGeom>
        </p:spPr>
      </p:pic>
      <p:sp>
        <p:nvSpPr>
          <p:cNvPr id="3" name="Säkerhetsklassificering">
            <a:extLst>
              <a:ext uri="{FF2B5EF4-FFF2-40B4-BE49-F238E27FC236}">
                <a16:creationId xmlns:a16="http://schemas.microsoft.com/office/drawing/2014/main" id="{1317BD92-559D-BEE0-C0C9-58D99AAA3E19}"/>
              </a:ext>
            </a:extLst>
          </p:cNvPr>
          <p:cNvSpPr/>
          <p:nvPr userDrawn="1"/>
        </p:nvSpPr>
        <p:spPr>
          <a:xfrm>
            <a:off x="10759044" y="6342064"/>
            <a:ext cx="1432956" cy="2190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600" b="1" cap="all" spc="100" baseline="0"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Intern</a:t>
            </a:r>
          </a:p>
        </p:txBody>
      </p:sp>
    </p:spTree>
    <p:extLst>
      <p:ext uri="{BB962C8B-B14F-4D97-AF65-F5344CB8AC3E}">
        <p14:creationId xmlns:p14="http://schemas.microsoft.com/office/powerpoint/2010/main" val="38394144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bild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En bild som visar blå, suddig, Färggrann, Electric blue&#10;&#10;Automatiskt genererad beskrivning">
            <a:extLst>
              <a:ext uri="{FF2B5EF4-FFF2-40B4-BE49-F238E27FC236}">
                <a16:creationId xmlns:a16="http://schemas.microsoft.com/office/drawing/2014/main" id="{A8B13CB0-1E93-5ECC-3483-03810DC08B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1373187" y="2276476"/>
            <a:ext cx="6728045" cy="2317532"/>
          </a:xfrm>
        </p:spPr>
        <p:txBody>
          <a:bodyPr anchor="b"/>
          <a:lstStyle>
            <a:lvl1pPr algn="l">
              <a:lnSpc>
                <a:spcPct val="100000"/>
              </a:lnSpc>
              <a:defRPr sz="60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sv-SE"/>
              <a:t>Klicka här för huvudrubrik</a:t>
            </a:r>
          </a:p>
        </p:txBody>
      </p:sp>
      <p:sp>
        <p:nvSpPr>
          <p:cNvPr id="8" name="Underrubrik 2">
            <a:extLst>
              <a:ext uri="{FF2B5EF4-FFF2-40B4-BE49-F238E27FC236}">
                <a16:creationId xmlns:a16="http://schemas.microsoft.com/office/drawing/2014/main" id="{D17A649C-F7CC-A0F4-A58F-098FD93C49E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73187" y="4726378"/>
            <a:ext cx="6728045" cy="691738"/>
          </a:xfrm>
        </p:spPr>
        <p:txBody>
          <a:bodyPr lIns="18000">
            <a:no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underrubrik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31679A7A-F740-26BD-D8B7-21083A2DB84F}"/>
              </a:ext>
            </a:extLst>
          </p:cNvPr>
          <p:cNvSpPr/>
          <p:nvPr/>
        </p:nvSpPr>
        <p:spPr>
          <a:xfrm>
            <a:off x="658813" y="6427829"/>
            <a:ext cx="2762410" cy="19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sv-SE" sz="700" b="0">
                <a:solidFill>
                  <a:schemeClr val="tx1"/>
                </a:solidFill>
              </a:rPr>
              <a:t>Sparande &amp; Pension</a:t>
            </a:r>
          </a:p>
        </p:txBody>
      </p:sp>
      <p:pic>
        <p:nvPicPr>
          <p:cNvPr id="10" name="Picture 7">
            <a:extLst>
              <a:ext uri="{FF2B5EF4-FFF2-40B4-BE49-F238E27FC236}">
                <a16:creationId xmlns:a16="http://schemas.microsoft.com/office/drawing/2014/main" id="{171775A8-4562-FA62-47C7-5AAAD38950A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8813" y="670916"/>
            <a:ext cx="1219933" cy="381907"/>
          </a:xfrm>
          <a:prstGeom prst="rect">
            <a:avLst/>
          </a:prstGeom>
        </p:spPr>
      </p:pic>
      <p:sp>
        <p:nvSpPr>
          <p:cNvPr id="3" name="Säkerhetsklassificering">
            <a:extLst>
              <a:ext uri="{FF2B5EF4-FFF2-40B4-BE49-F238E27FC236}">
                <a16:creationId xmlns:a16="http://schemas.microsoft.com/office/drawing/2014/main" id="{65010914-46F6-8364-A128-0BA8D6299086}"/>
              </a:ext>
            </a:extLst>
          </p:cNvPr>
          <p:cNvSpPr/>
          <p:nvPr userDrawn="1"/>
        </p:nvSpPr>
        <p:spPr>
          <a:xfrm>
            <a:off x="10759044" y="6342064"/>
            <a:ext cx="1432956" cy="2190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600" b="1" cap="all" spc="100" baseline="0"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Intern</a:t>
            </a:r>
          </a:p>
        </p:txBody>
      </p:sp>
    </p:spTree>
    <p:extLst>
      <p:ext uri="{BB962C8B-B14F-4D97-AF65-F5344CB8AC3E}">
        <p14:creationId xmlns:p14="http://schemas.microsoft.com/office/powerpoint/2010/main" val="1504760436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bild V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1373187" y="2276476"/>
            <a:ext cx="6728045" cy="2317532"/>
          </a:xfrm>
        </p:spPr>
        <p:txBody>
          <a:bodyPr anchor="b"/>
          <a:lstStyle>
            <a:lvl1pPr algn="l">
              <a:lnSpc>
                <a:spcPct val="100000"/>
              </a:lnSpc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v-SE"/>
              <a:t>Klicka här för huvudrubrik</a:t>
            </a:r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5E48ED02-6F6C-4780-8139-C40FAB95BA8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73187" y="4726378"/>
            <a:ext cx="6728045" cy="691738"/>
          </a:xfrm>
        </p:spPr>
        <p:txBody>
          <a:bodyPr lIns="18000">
            <a:no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underrubrik</a:t>
            </a: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DF25892A-BD54-3DC0-A440-412E5CB644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13" y="670916"/>
            <a:ext cx="1219933" cy="369836"/>
          </a:xfrm>
          <a:prstGeom prst="rect">
            <a:avLst/>
          </a:prstGeom>
        </p:spPr>
      </p:pic>
      <p:sp>
        <p:nvSpPr>
          <p:cNvPr id="3" name="Rektangel 2">
            <a:extLst>
              <a:ext uri="{FF2B5EF4-FFF2-40B4-BE49-F238E27FC236}">
                <a16:creationId xmlns:a16="http://schemas.microsoft.com/office/drawing/2014/main" id="{03B11E85-38E7-53AB-386E-21C791039E78}"/>
              </a:ext>
            </a:extLst>
          </p:cNvPr>
          <p:cNvSpPr/>
          <p:nvPr/>
        </p:nvSpPr>
        <p:spPr>
          <a:xfrm>
            <a:off x="658813" y="6427829"/>
            <a:ext cx="2762410" cy="19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sv-SE" sz="700" b="0">
                <a:solidFill>
                  <a:schemeClr val="bg1"/>
                </a:solidFill>
              </a:rPr>
              <a:t>Sparande &amp; Pension</a:t>
            </a:r>
          </a:p>
        </p:txBody>
      </p:sp>
      <p:sp>
        <p:nvSpPr>
          <p:cNvPr id="4" name="Säkerhetsklassificering">
            <a:extLst>
              <a:ext uri="{FF2B5EF4-FFF2-40B4-BE49-F238E27FC236}">
                <a16:creationId xmlns:a16="http://schemas.microsoft.com/office/drawing/2014/main" id="{DBEDD51C-5868-8DCA-EFE3-28970B0222A2}"/>
              </a:ext>
            </a:extLst>
          </p:cNvPr>
          <p:cNvSpPr/>
          <p:nvPr userDrawn="1"/>
        </p:nvSpPr>
        <p:spPr>
          <a:xfrm>
            <a:off x="10759044" y="6342064"/>
            <a:ext cx="1432956" cy="2190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600" b="1" cap="all" spc="100" baseline="0"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Intern</a:t>
            </a:r>
          </a:p>
        </p:txBody>
      </p:sp>
    </p:spTree>
    <p:extLst>
      <p:ext uri="{BB962C8B-B14F-4D97-AF65-F5344CB8AC3E}">
        <p14:creationId xmlns:p14="http://schemas.microsoft.com/office/powerpoint/2010/main" val="2877654000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objekt 12" descr="En bild som visar blå, suddig, Färggrann&#10;&#10;Automatiskt genererad beskrivning">
            <a:extLst>
              <a:ext uri="{FF2B5EF4-FFF2-40B4-BE49-F238E27FC236}">
                <a16:creationId xmlns:a16="http://schemas.microsoft.com/office/drawing/2014/main" id="{C5CD88BF-5A8C-F4A0-0EC5-4A8C10A26E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659803" y="368300"/>
            <a:ext cx="10873384" cy="919163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Skriv rubrik, exempelvis Agenda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89E355F-5D72-2162-70B1-E7B2A7ABAFFE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E53C366-4C03-912B-DE2C-29B218CB2C61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sv-SE"/>
              <a:t>2025 01 13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6FA5E29-FCBD-53F1-8CF8-829D2651AEC9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BFB9B5DE-172E-F8CE-DC3E-FF804DA154F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8812" y="1592263"/>
            <a:ext cx="10874375" cy="4445000"/>
          </a:xfrm>
        </p:spPr>
        <p:txBody>
          <a:bodyPr numCol="2" spcCol="360000"/>
          <a:lstStyle>
            <a:lvl1pPr marL="457200" indent="-457200">
              <a:buFont typeface="+mj-lt"/>
              <a:buAutoNum type="arabicPeriod"/>
              <a:defRPr sz="2000"/>
            </a:lvl1pPr>
            <a:lvl2pPr marL="719138" indent="-274638">
              <a:buFont typeface="Arial" panose="020B0604020202020204" pitchFamily="34" charset="0"/>
              <a:buChar char="•"/>
              <a:defRPr sz="1800"/>
            </a:lvl2pPr>
            <a:lvl3pPr marL="987425" indent="-268288">
              <a:buFont typeface="Arial" panose="020B0604020202020204" pitchFamily="34" charset="0"/>
              <a:buChar char="•"/>
              <a:defRPr sz="1600"/>
            </a:lvl3pPr>
            <a:lvl4pPr marL="1255713" indent="-255588">
              <a:buFont typeface="Arial" panose="020B0604020202020204" pitchFamily="34" charset="0"/>
              <a:buChar char="•"/>
              <a:defRPr sz="1400"/>
            </a:lvl4pPr>
            <a:lvl5pPr marL="1525588" indent="-255588">
              <a:buFont typeface="Arial" panose="020B0604020202020204" pitchFamily="34" charset="0"/>
              <a:buChar char="•"/>
              <a:defRPr sz="1400"/>
            </a:lvl5pPr>
          </a:lstStyle>
          <a:p>
            <a:pPr lvl="0"/>
            <a:r>
              <a:rPr lang="sv-SE"/>
              <a:t>Klicka och skriv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5A5AB39A-E8D3-D1F8-C1C6-9E1EEAE0A7E4}"/>
              </a:ext>
            </a:extLst>
          </p:cNvPr>
          <p:cNvSpPr/>
          <p:nvPr userDrawn="1"/>
        </p:nvSpPr>
        <p:spPr>
          <a:xfrm>
            <a:off x="658813" y="6427829"/>
            <a:ext cx="2762410" cy="19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sv-SE" sz="700" b="0">
                <a:solidFill>
                  <a:schemeClr val="tx1"/>
                </a:solidFill>
              </a:rPr>
              <a:t>Sparande &amp; Pension</a:t>
            </a:r>
          </a:p>
        </p:txBody>
      </p:sp>
      <p:pic>
        <p:nvPicPr>
          <p:cNvPr id="12" name="Picture 14">
            <a:extLst>
              <a:ext uri="{FF2B5EF4-FFF2-40B4-BE49-F238E27FC236}">
                <a16:creationId xmlns:a16="http://schemas.microsoft.com/office/drawing/2014/main" id="{805780DA-B81D-B2FD-A973-258FC8DC0FE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7338" y="6363938"/>
            <a:ext cx="128587" cy="207399"/>
          </a:xfrm>
          <a:prstGeom prst="rect">
            <a:avLst/>
          </a:prstGeom>
        </p:spPr>
      </p:pic>
      <p:sp>
        <p:nvSpPr>
          <p:cNvPr id="6" name="Säkerhetsklassificering">
            <a:extLst>
              <a:ext uri="{FF2B5EF4-FFF2-40B4-BE49-F238E27FC236}">
                <a16:creationId xmlns:a16="http://schemas.microsoft.com/office/drawing/2014/main" id="{E87EE748-8572-EE19-55E6-9FE30881E1E9}"/>
              </a:ext>
            </a:extLst>
          </p:cNvPr>
          <p:cNvSpPr/>
          <p:nvPr userDrawn="1"/>
        </p:nvSpPr>
        <p:spPr>
          <a:xfrm>
            <a:off x="10759044" y="6342064"/>
            <a:ext cx="1432956" cy="2190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600" b="1" cap="all" spc="100" baseline="0"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Intern</a:t>
            </a:r>
          </a:p>
        </p:txBody>
      </p:sp>
    </p:spTree>
    <p:extLst>
      <p:ext uri="{BB962C8B-B14F-4D97-AF65-F5344CB8AC3E}">
        <p14:creationId xmlns:p14="http://schemas.microsoft.com/office/powerpoint/2010/main" val="40837884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och skriv rubrik</a:t>
            </a:r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F6788AA4-D0C5-397F-E4CA-F7A0428DAF8D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658813" y="1592263"/>
            <a:ext cx="10874375" cy="4445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89E355F-5D72-2162-70B1-E7B2A7ABAFFE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E53C366-4C03-912B-DE2C-29B218CB2C61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sv-SE"/>
              <a:t>2025 01 13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6FA5E29-FCBD-53F1-8CF8-829D2651AEC9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3764592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och skriv rubrik</a:t>
            </a:r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B1E2D140-1752-497E-B55A-951CC65BB1E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58813" y="1592264"/>
            <a:ext cx="5345754" cy="4445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Platshållare för innehåll 9">
            <a:extLst>
              <a:ext uri="{FF2B5EF4-FFF2-40B4-BE49-F238E27FC236}">
                <a16:creationId xmlns:a16="http://schemas.microsoft.com/office/drawing/2014/main" id="{52B1C0D2-B940-4C02-8CC3-242FAB10C8B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187754" y="1592263"/>
            <a:ext cx="5345754" cy="4445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6498D06D-6FA8-5927-8339-0EBE41EFEB7B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sidfot 8">
            <a:extLst>
              <a:ext uri="{FF2B5EF4-FFF2-40B4-BE49-F238E27FC236}">
                <a16:creationId xmlns:a16="http://schemas.microsoft.com/office/drawing/2014/main" id="{3BC9DF14-89F7-8D03-C6E0-E950E775B489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sv-SE"/>
              <a:t>2025 01 13</a:t>
            </a:r>
          </a:p>
        </p:txBody>
      </p:sp>
      <p:sp>
        <p:nvSpPr>
          <p:cNvPr id="13" name="Platshållare för bildnummer 12">
            <a:extLst>
              <a:ext uri="{FF2B5EF4-FFF2-40B4-BE49-F238E27FC236}">
                <a16:creationId xmlns:a16="http://schemas.microsoft.com/office/drawing/2014/main" id="{206D7DC4-44CF-576D-6EE2-808D0132F167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3" name="Säkerhetsklassificering">
            <a:extLst>
              <a:ext uri="{FF2B5EF4-FFF2-40B4-BE49-F238E27FC236}">
                <a16:creationId xmlns:a16="http://schemas.microsoft.com/office/drawing/2014/main" id="{B0E18D52-F17B-8CE6-573E-9AB38B11D41F}"/>
              </a:ext>
            </a:extLst>
          </p:cNvPr>
          <p:cNvSpPr/>
          <p:nvPr userDrawn="1"/>
        </p:nvSpPr>
        <p:spPr>
          <a:xfrm>
            <a:off x="10759044" y="6342064"/>
            <a:ext cx="1432956" cy="2190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600" b="1" cap="all" spc="100" baseline="0"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Intern</a:t>
            </a:r>
          </a:p>
        </p:txBody>
      </p:sp>
    </p:spTree>
    <p:extLst>
      <p:ext uri="{BB962C8B-B14F-4D97-AF65-F5344CB8AC3E}">
        <p14:creationId xmlns:p14="http://schemas.microsoft.com/office/powerpoint/2010/main" val="1834157798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3" pos="3896" userDrawn="1">
          <p15:clr>
            <a:srgbClr val="FBAE40"/>
          </p15:clr>
        </p15:guide>
        <p15:guide id="4" pos="3784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vå innehållsdelar (3/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och skriv rubrik</a:t>
            </a:r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B1E2D140-1752-497E-B55A-951CC65BB1E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58812" y="1592263"/>
            <a:ext cx="7184897" cy="444500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Platshållare för innehåll 9">
            <a:extLst>
              <a:ext uri="{FF2B5EF4-FFF2-40B4-BE49-F238E27FC236}">
                <a16:creationId xmlns:a16="http://schemas.microsoft.com/office/drawing/2014/main" id="{52B1C0D2-B940-4C02-8CC3-242FAB10C8B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040867" y="1591732"/>
            <a:ext cx="3492000" cy="444500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1753272-FA2C-C0EE-1E14-F60A1DC640D9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D7A62BE-B550-D3A5-45F0-90B67A80486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sv-SE"/>
              <a:t>2025 01 13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37D67771-2ABB-F3CF-4D6D-C194A62BED3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6" name="Säkerhetsklassificering">
            <a:extLst>
              <a:ext uri="{FF2B5EF4-FFF2-40B4-BE49-F238E27FC236}">
                <a16:creationId xmlns:a16="http://schemas.microsoft.com/office/drawing/2014/main" id="{CCC27782-2C22-1E53-7A11-F7976CBC41DA}"/>
              </a:ext>
            </a:extLst>
          </p:cNvPr>
          <p:cNvSpPr/>
          <p:nvPr userDrawn="1"/>
        </p:nvSpPr>
        <p:spPr>
          <a:xfrm>
            <a:off x="10759044" y="6342064"/>
            <a:ext cx="1432956" cy="2190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600" b="1" cap="all" spc="100" baseline="0"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Intern</a:t>
            </a:r>
          </a:p>
        </p:txBody>
      </p:sp>
    </p:spTree>
    <p:extLst>
      <p:ext uri="{BB962C8B-B14F-4D97-AF65-F5344CB8AC3E}">
        <p14:creationId xmlns:p14="http://schemas.microsoft.com/office/powerpoint/2010/main" val="3671388285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5" pos="4944" userDrawn="1">
          <p15:clr>
            <a:srgbClr val="FBAE40"/>
          </p15:clr>
        </p15:guide>
        <p15:guide id="6" pos="5061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vå innehållsdelar (2/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och skriv rubrik</a:t>
            </a:r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B1E2D140-1752-497E-B55A-951CC65BB1E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58812" y="1593323"/>
            <a:ext cx="3492000" cy="444394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Platshållare för innehåll 9">
            <a:extLst>
              <a:ext uri="{FF2B5EF4-FFF2-40B4-BE49-F238E27FC236}">
                <a16:creationId xmlns:a16="http://schemas.microsoft.com/office/drawing/2014/main" id="{52B1C0D2-B940-4C02-8CC3-242FAB10C8B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347813" y="1592263"/>
            <a:ext cx="7185600" cy="444394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1" name="Platshållare för datum 10">
            <a:extLst>
              <a:ext uri="{FF2B5EF4-FFF2-40B4-BE49-F238E27FC236}">
                <a16:creationId xmlns:a16="http://schemas.microsoft.com/office/drawing/2014/main" id="{770FC77B-550B-9212-AE3C-695AB07B394F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2" name="Platshållare för sidfot 11">
            <a:extLst>
              <a:ext uri="{FF2B5EF4-FFF2-40B4-BE49-F238E27FC236}">
                <a16:creationId xmlns:a16="http://schemas.microsoft.com/office/drawing/2014/main" id="{E22C80D7-01C3-1E1B-839C-B166C6A128D0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sv-SE"/>
              <a:t>2025 01 13</a:t>
            </a:r>
          </a:p>
        </p:txBody>
      </p:sp>
      <p:sp>
        <p:nvSpPr>
          <p:cNvPr id="13" name="Platshållare för bildnummer 12">
            <a:extLst>
              <a:ext uri="{FF2B5EF4-FFF2-40B4-BE49-F238E27FC236}">
                <a16:creationId xmlns:a16="http://schemas.microsoft.com/office/drawing/2014/main" id="{227B88D7-C534-DA09-2A95-10DC4E82D4FE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F21AD1EF-0862-4970-85B2-DC445227086F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3" name="Säkerhetsklassificering">
            <a:extLst>
              <a:ext uri="{FF2B5EF4-FFF2-40B4-BE49-F238E27FC236}">
                <a16:creationId xmlns:a16="http://schemas.microsoft.com/office/drawing/2014/main" id="{442B63C5-743C-6985-10CC-CC649CBF3B41}"/>
              </a:ext>
            </a:extLst>
          </p:cNvPr>
          <p:cNvSpPr/>
          <p:nvPr userDrawn="1"/>
        </p:nvSpPr>
        <p:spPr>
          <a:xfrm>
            <a:off x="10759044" y="6342064"/>
            <a:ext cx="1432956" cy="2190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600" b="1" cap="all" spc="100" baseline="0"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rPr>
              <a:t>Intern</a:t>
            </a:r>
          </a:p>
        </p:txBody>
      </p:sp>
    </p:spTree>
    <p:extLst>
      <p:ext uri="{BB962C8B-B14F-4D97-AF65-F5344CB8AC3E}">
        <p14:creationId xmlns:p14="http://schemas.microsoft.com/office/powerpoint/2010/main" val="3414792876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5" pos="2615" userDrawn="1">
          <p15:clr>
            <a:srgbClr val="FBAE40"/>
          </p15:clr>
        </p15:guide>
        <p15:guide id="6" pos="2739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ags" Target="../tags/tag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11956357" y="6628871"/>
            <a:ext cx="196648" cy="144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ctr">
              <a:defRPr sz="500" b="0">
                <a:solidFill>
                  <a:schemeClr val="tx1"/>
                </a:solidFill>
              </a:defRPr>
            </a:lvl1pPr>
          </a:lstStyle>
          <a:p>
            <a:fld id="{F21AD1EF-0862-4970-85B2-DC445227086F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58813" y="1592263"/>
            <a:ext cx="10873385" cy="4445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Klicka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59803" y="368300"/>
            <a:ext cx="10873385" cy="91916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sv-SE"/>
              <a:t>Klicka för lägga till rubrik</a:t>
            </a:r>
          </a:p>
        </p:txBody>
      </p:sp>
      <p:sp>
        <p:nvSpPr>
          <p:cNvPr id="24" name="Platshållare för sidfot 23">
            <a:extLst>
              <a:ext uri="{FF2B5EF4-FFF2-40B4-BE49-F238E27FC236}">
                <a16:creationId xmlns:a16="http://schemas.microsoft.com/office/drawing/2014/main" id="{9AA7DC6E-DD2F-4ADC-AF9F-52F7074AEC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71216" y="102149"/>
            <a:ext cx="4535488" cy="14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sv-SE"/>
              <a:t>2025 01 13</a:t>
            </a:r>
          </a:p>
        </p:txBody>
      </p:sp>
      <p:pic>
        <p:nvPicPr>
          <p:cNvPr id="4" name="Picture 14">
            <a:extLst>
              <a:ext uri="{FF2B5EF4-FFF2-40B4-BE49-F238E27FC236}">
                <a16:creationId xmlns:a16="http://schemas.microsoft.com/office/drawing/2014/main" id="{F5875D0B-0638-8806-DCC7-E2F8682E1C60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287338" y="6363938"/>
            <a:ext cx="128587" cy="207399"/>
          </a:xfrm>
          <a:prstGeom prst="rect">
            <a:avLst/>
          </a:prstGeom>
        </p:spPr>
      </p:pic>
      <p:sp>
        <p:nvSpPr>
          <p:cNvPr id="13" name="Platshållare för datum 12">
            <a:extLst>
              <a:ext uri="{FF2B5EF4-FFF2-40B4-BE49-F238E27FC236}">
                <a16:creationId xmlns:a16="http://schemas.microsoft.com/office/drawing/2014/main" id="{F7011A5A-58B5-6E92-6766-695A859E35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92100" y="102149"/>
            <a:ext cx="659869" cy="14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700"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E1997FF6-A325-CEC8-7C9D-86924282AB13}"/>
              </a:ext>
            </a:extLst>
          </p:cNvPr>
          <p:cNvSpPr/>
          <p:nvPr/>
        </p:nvSpPr>
        <p:spPr>
          <a:xfrm>
            <a:off x="658813" y="6431671"/>
            <a:ext cx="2762410" cy="19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l"/>
            <a:r>
              <a:rPr lang="sv-SE" sz="700" b="0">
                <a:solidFill>
                  <a:schemeClr val="tx1"/>
                </a:solidFill>
              </a:rPr>
              <a:t>Sparande &amp; Pension</a:t>
            </a:r>
          </a:p>
        </p:txBody>
      </p:sp>
      <p:sp>
        <p:nvSpPr>
          <p:cNvPr id="8" name="LanguageTextBox">
            <a:extLst>
              <a:ext uri="{FF2B5EF4-FFF2-40B4-BE49-F238E27FC236}">
                <a16:creationId xmlns:a16="http://schemas.microsoft.com/office/drawing/2014/main" id="{754E253F-4585-16D9-C73F-6C3F86B2C50B}"/>
              </a:ext>
            </a:extLst>
          </p:cNvPr>
          <p:cNvSpPr txBox="1"/>
          <p:nvPr userDrawn="1"/>
        </p:nvSpPr>
        <p:spPr>
          <a:xfrm>
            <a:off x="-635000" y="0"/>
            <a:ext cx="14428" cy="1538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sv-SE" sz="100" err="1"/>
              <a:t>Sv</a:t>
            </a:r>
            <a:endParaRPr lang="sv-SE" sz="100"/>
          </a:p>
        </p:txBody>
      </p:sp>
      <p:sp>
        <p:nvSpPr>
          <p:cNvPr id="7" name="xxLanguageTextBox">
            <a:extLst>
              <a:ext uri="{FF2B5EF4-FFF2-40B4-BE49-F238E27FC236}">
                <a16:creationId xmlns:a16="http://schemas.microsoft.com/office/drawing/2014/main" id="{D0833ED6-87B3-1FFC-F45A-357861401512}"/>
              </a:ext>
            </a:extLst>
          </p:cNvPr>
          <p:cNvSpPr/>
          <p:nvPr userDrawn="1">
            <p:custDataLst>
              <p:tags r:id="rId28"/>
            </p:custDataLst>
          </p:nvPr>
        </p:nvSpPr>
        <p:spPr>
          <a:xfrm>
            <a:off x="0" y="0"/>
            <a:ext cx="12700" cy="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600" err="1"/>
          </a:p>
        </p:txBody>
      </p:sp>
    </p:spTree>
    <p:extLst>
      <p:ext uri="{BB962C8B-B14F-4D97-AF65-F5344CB8AC3E}">
        <p14:creationId xmlns:p14="http://schemas.microsoft.com/office/powerpoint/2010/main" val="2665359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35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  <p:sldLayoutId id="2147483724" r:id="rId17"/>
    <p:sldLayoutId id="2147483725" r:id="rId18"/>
    <p:sldLayoutId id="2147483726" r:id="rId19"/>
    <p:sldLayoutId id="2147483727" r:id="rId20"/>
    <p:sldLayoutId id="2147483728" r:id="rId21"/>
    <p:sldLayoutId id="2147483729" r:id="rId22"/>
    <p:sldLayoutId id="2147483731" r:id="rId23"/>
    <p:sldLayoutId id="2147483732" r:id="rId24"/>
    <p:sldLayoutId id="2147483733" r:id="rId25"/>
    <p:sldLayoutId id="2147483734" r:id="rId2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5263" indent="-195263" algn="l" defTabSz="914400" rtl="0" eaLnBrk="1" latinLnBrk="0" hangingPunct="1">
        <a:lnSpc>
          <a:spcPct val="110000"/>
        </a:lnSpc>
        <a:spcBef>
          <a:spcPts val="1000"/>
        </a:spcBef>
        <a:spcAft>
          <a:spcPts val="600"/>
        </a:spcAft>
        <a:buClrTx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55600" indent="-153988" algn="l" defTabSz="914400" rtl="0" eaLnBrk="1" latinLnBrk="0" hangingPunct="1">
        <a:lnSpc>
          <a:spcPct val="110000"/>
        </a:lnSpc>
        <a:spcBef>
          <a:spcPts val="0"/>
        </a:spcBef>
        <a:spcAft>
          <a:spcPts val="500"/>
        </a:spcAft>
        <a:buClrTx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39750" indent="-184150" algn="l" defTabSz="914400" rtl="0" eaLnBrk="1" latinLnBrk="0" hangingPunct="1">
        <a:lnSpc>
          <a:spcPct val="110000"/>
        </a:lnSpc>
        <a:spcBef>
          <a:spcPts val="0"/>
        </a:spcBef>
        <a:spcAft>
          <a:spcPts val="500"/>
        </a:spcAft>
        <a:buClrTx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719138" indent="-179388" algn="l" defTabSz="914400" rtl="0" eaLnBrk="1" latinLnBrk="0" hangingPunct="1">
        <a:lnSpc>
          <a:spcPct val="110000"/>
        </a:lnSpc>
        <a:spcBef>
          <a:spcPts val="0"/>
        </a:spcBef>
        <a:spcAft>
          <a:spcPts val="500"/>
        </a:spcAft>
        <a:buClrTx/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896938" indent="-177800" algn="l" defTabSz="914400" rtl="0" eaLnBrk="1" latinLnBrk="0" hangingPunct="1">
        <a:lnSpc>
          <a:spcPct val="110000"/>
        </a:lnSpc>
        <a:spcBef>
          <a:spcPts val="0"/>
        </a:spcBef>
        <a:spcAft>
          <a:spcPts val="500"/>
        </a:spcAft>
        <a:buClrTx/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8" orient="horz" pos="3803" userDrawn="1">
          <p15:clr>
            <a:srgbClr val="F26B43"/>
          </p15:clr>
        </p15:guide>
        <p15:guide id="19" pos="7265" userDrawn="1">
          <p15:clr>
            <a:srgbClr val="F26B43"/>
          </p15:clr>
        </p15:guide>
        <p15:guide id="20" pos="184" userDrawn="1">
          <p15:clr>
            <a:srgbClr val="F26B43"/>
          </p15:clr>
        </p15:guide>
        <p15:guide id="21" orient="horz" pos="232" userDrawn="1">
          <p15:clr>
            <a:srgbClr val="F26B43"/>
          </p15:clr>
        </p15:guide>
        <p15:guide id="22" orient="horz" pos="4133" userDrawn="1">
          <p15:clr>
            <a:srgbClr val="F26B43"/>
          </p15:clr>
        </p15:guide>
        <p15:guide id="23" orient="horz" pos="811" userDrawn="1">
          <p15:clr>
            <a:srgbClr val="F26B43"/>
          </p15:clr>
        </p15:guide>
        <p15:guide id="24" orient="horz" pos="1003" userDrawn="1">
          <p15:clr>
            <a:srgbClr val="F26B43"/>
          </p15:clr>
        </p15:guide>
        <p15:guide id="25" pos="7507" userDrawn="1">
          <p15:clr>
            <a:srgbClr val="F26B43"/>
          </p15:clr>
        </p15:guide>
        <p15:guide id="26" pos="41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4623E83-548E-1294-B8C5-0E5CB43DC5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1ACB507-43D2-6897-5C51-E07982FF257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164143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G_LANGUAGETEXTBOX" val="Sv"/>
</p:tagLst>
</file>

<file path=ppt/theme/theme1.xml><?xml version="1.0" encoding="utf-8"?>
<a:theme xmlns:a="http://schemas.openxmlformats.org/drawingml/2006/main" name="Futur Pension">
  <a:themeElements>
    <a:clrScheme name="Futur Pension">
      <a:dk1>
        <a:srgbClr val="000000"/>
      </a:dk1>
      <a:lt1>
        <a:srgbClr val="FFFFFF"/>
      </a:lt1>
      <a:dk2>
        <a:srgbClr val="141414"/>
      </a:dk2>
      <a:lt2>
        <a:srgbClr val="F0EFEE"/>
      </a:lt2>
      <a:accent1>
        <a:srgbClr val="0000FF"/>
      </a:accent1>
      <a:accent2>
        <a:srgbClr val="061F51"/>
      </a:accent2>
      <a:accent3>
        <a:srgbClr val="01BFDE"/>
      </a:accent3>
      <a:accent4>
        <a:srgbClr val="65EFA0"/>
      </a:accent4>
      <a:accent5>
        <a:srgbClr val="05148F"/>
      </a:accent5>
      <a:accent6>
        <a:srgbClr val="2694ED"/>
      </a:accent6>
      <a:hlink>
        <a:srgbClr val="0C0C0C"/>
      </a:hlink>
      <a:folHlink>
        <a:srgbClr val="000000"/>
      </a:folHlink>
    </a:clrScheme>
    <a:fontScheme name="Futur Pension">
      <a:majorFont>
        <a:latin typeface="Gilroy Bold"/>
        <a:ea typeface=""/>
        <a:cs typeface=""/>
      </a:majorFont>
      <a:minorFont>
        <a:latin typeface="Inte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z="1600" smtClean="0"/>
        </a:defPPr>
      </a:lstStyle>
    </a:txDef>
  </a:objectDefaults>
  <a:extraClrSchemeLst/>
  <a:custClrLst>
    <a:custClr name="#F3BE2C">
      <a:srgbClr val="F3BE2C"/>
    </a:custClr>
    <a:custClr name="#F3BE2C">
      <a:srgbClr val="F3BE2C"/>
    </a:custClr>
    <a:custClr name="#E85967">
      <a:srgbClr val="E85967"/>
    </a:custClr>
  </a:custClrLst>
  <a:extLst>
    <a:ext uri="{05A4C25C-085E-4340-85A3-A5531E510DB2}">
      <thm15:themeFamily xmlns:thm15="http://schemas.microsoft.com/office/thememl/2012/main" name="Futur Pension.potx" id="{FB944AB2-E8E3-4744-89E1-E9FA92561FEC}" vid="{FB612E5B-004D-49C7-BCB9-A9CF48ECE5B5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6202F29AAB474FB5F97AAA7C3A977D" ma:contentTypeVersion="4" ma:contentTypeDescription="Create a new document." ma:contentTypeScope="" ma:versionID="02d97c23b0e7e13e901443a72a35efad">
  <xsd:schema xmlns:xsd="http://www.w3.org/2001/XMLSchema" xmlns:xs="http://www.w3.org/2001/XMLSchema" xmlns:p="http://schemas.microsoft.com/office/2006/metadata/properties" xmlns:ns2="3ed5d47d-8e5b-4edd-9b42-099594bbf7c5" targetNamespace="http://schemas.microsoft.com/office/2006/metadata/properties" ma:root="true" ma:fieldsID="e011e59f93dbf90649f04b19f902bc6d" ns2:_="">
    <xsd:import namespace="3ed5d47d-8e5b-4edd-9b42-099594bbf7c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d5d47d-8e5b-4edd-9b42-099594bbf7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AD34A06-9A39-48DA-9D4B-09B6666F7BF7}">
  <ds:schemaRefs>
    <ds:schemaRef ds:uri="3ed5d47d-8e5b-4edd-9b42-099594bbf7c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79C9DEA-EC6F-453B-A1AF-9CB228CDD514}">
  <ds:schemaRefs>
    <ds:schemaRef ds:uri="http://schemas.microsoft.com/office/2006/documentManagement/types"/>
    <ds:schemaRef ds:uri="http://schemas.microsoft.com/office/2006/metadata/properties"/>
    <ds:schemaRef ds:uri="http://purl.org/dc/terms/"/>
    <ds:schemaRef ds:uri="http://purl.org/dc/elements/1.1/"/>
    <ds:schemaRef ds:uri="http://schemas.microsoft.com/office/infopath/2007/PartnerControls"/>
    <ds:schemaRef ds:uri="3ed5d47d-8e5b-4edd-9b42-099594bbf7c5"/>
    <ds:schemaRef ds:uri="http://www.w3.org/XML/1998/namespace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A4A6BDF0-0121-4E41-82D8-78EF30F9023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Futur Pension</Template>
  <TotalTime>1</TotalTime>
  <Words>0</Words>
  <Application>Microsoft Macintosh PowerPoint</Application>
  <PresentationFormat>Bredbild</PresentationFormat>
  <Paragraphs>0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7" baseType="lpstr">
      <vt:lpstr>Arial</vt:lpstr>
      <vt:lpstr>Calibri</vt:lpstr>
      <vt:lpstr>Gilroy Bold</vt:lpstr>
      <vt:lpstr>Inter</vt:lpstr>
      <vt:lpstr>Open Sans Semibold</vt:lpstr>
      <vt:lpstr>Futur Pension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Karin Görling</dc:creator>
  <cp:lastModifiedBy>Jimmy Leonardsson</cp:lastModifiedBy>
  <cp:revision>3</cp:revision>
  <dcterms:created xsi:type="dcterms:W3CDTF">2025-01-13T13:52:39Z</dcterms:created>
  <dcterms:modified xsi:type="dcterms:W3CDTF">2026-03-30T15:03:19Z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ecurityClass">
    <vt:lpwstr>Ingen klassificering</vt:lpwstr>
  </property>
  <property fmtid="{D5CDD505-2E9C-101B-9397-08002B2CF9AE}" pid="3" name="ContentTypeId">
    <vt:lpwstr>0x0101006E6202F29AAB474FB5F97AAA7C3A977D</vt:lpwstr>
  </property>
  <property fmtid="{D5CDD505-2E9C-101B-9397-08002B2CF9AE}" pid="4" name="MSIP_Label_e106ce91-da23-4a22-8ec7-5fce30886e35_Enabled">
    <vt:lpwstr>true</vt:lpwstr>
  </property>
  <property fmtid="{D5CDD505-2E9C-101B-9397-08002B2CF9AE}" pid="5" name="MSIP_Label_e106ce91-da23-4a22-8ec7-5fce30886e35_SetDate">
    <vt:lpwstr>2025-01-15T14:33:00Z</vt:lpwstr>
  </property>
  <property fmtid="{D5CDD505-2E9C-101B-9397-08002B2CF9AE}" pid="6" name="MSIP_Label_e106ce91-da23-4a22-8ec7-5fce30886e35_Method">
    <vt:lpwstr>Standard</vt:lpwstr>
  </property>
  <property fmtid="{D5CDD505-2E9C-101B-9397-08002B2CF9AE}" pid="7" name="MSIP_Label_e106ce91-da23-4a22-8ec7-5fce30886e35_Name">
    <vt:lpwstr>General</vt:lpwstr>
  </property>
  <property fmtid="{D5CDD505-2E9C-101B-9397-08002B2CF9AE}" pid="8" name="MSIP_Label_e106ce91-da23-4a22-8ec7-5fce30886e35_SiteId">
    <vt:lpwstr>6be34ec2-de48-47e3-b550-2df58f106d93</vt:lpwstr>
  </property>
  <property fmtid="{D5CDD505-2E9C-101B-9397-08002B2CF9AE}" pid="9" name="MSIP_Label_e106ce91-da23-4a22-8ec7-5fce30886e35_ActionId">
    <vt:lpwstr>f1081256-98ca-48c1-bc6e-93b6c7784a49</vt:lpwstr>
  </property>
  <property fmtid="{D5CDD505-2E9C-101B-9397-08002B2CF9AE}" pid="10" name="MSIP_Label_e106ce91-da23-4a22-8ec7-5fce30886e35_ContentBits">
    <vt:lpwstr>0</vt:lpwstr>
  </property>
</Properties>
</file>